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73" r:id="rId5"/>
    <p:sldId id="261" r:id="rId6"/>
    <p:sldId id="270" r:id="rId7"/>
    <p:sldId id="271" r:id="rId8"/>
    <p:sldId id="269" r:id="rId9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80" d="100"/>
          <a:sy n="80" d="100"/>
        </p:scale>
        <p:origin x="-10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E510AC-250B-43F4-A83A-1E673CF9917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57B0F53-0287-4BDF-BC05-2CE7956F4AB2}" type="pres">
      <dgm:prSet presAssocID="{EEE510AC-250B-43F4-A83A-1E673CF9917D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F634FB2C-A2F1-4CBF-924E-5AE28B258B4F}" type="presOf" srcId="{EEE510AC-250B-43F4-A83A-1E673CF9917D}" destId="{957B0F53-0287-4BDF-BC05-2CE7956F4AB2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69620C-1753-4E04-ACA8-0B23D989E3E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5187A489-BC7F-41B2-9C2A-F87BC590D998}">
      <dgm:prSet phldrT="[besedilo]"/>
      <dgm:spPr/>
      <dgm:t>
        <a:bodyPr/>
        <a:lstStyle/>
        <a:p>
          <a:r>
            <a:rPr lang="sl-SI" dirty="0" smtClean="0"/>
            <a:t>Letna poročila</a:t>
          </a:r>
          <a:endParaRPr lang="sl-SI" dirty="0"/>
        </a:p>
      </dgm:t>
    </dgm:pt>
    <dgm:pt modelId="{CD7100AD-D3A6-413A-959E-570639967A73}" type="parTrans" cxnId="{D67716CF-5201-401D-B294-F3CC8FE3B70D}">
      <dgm:prSet/>
      <dgm:spPr/>
      <dgm:t>
        <a:bodyPr/>
        <a:lstStyle/>
        <a:p>
          <a:endParaRPr lang="sl-SI"/>
        </a:p>
      </dgm:t>
    </dgm:pt>
    <dgm:pt modelId="{EF74CB16-08C0-448D-96DC-AE95D71E283E}" type="sibTrans" cxnId="{D67716CF-5201-401D-B294-F3CC8FE3B70D}">
      <dgm:prSet/>
      <dgm:spPr/>
      <dgm:t>
        <a:bodyPr/>
        <a:lstStyle/>
        <a:p>
          <a:endParaRPr lang="sl-SI"/>
        </a:p>
      </dgm:t>
    </dgm:pt>
    <dgm:pt modelId="{55027588-38B7-46BB-A51E-808D8BF5EB0B}">
      <dgm:prSet phldrT="[besedilo]" custT="1"/>
      <dgm:spPr/>
      <dgm:t>
        <a:bodyPr/>
        <a:lstStyle/>
        <a:p>
          <a:r>
            <a:rPr lang="sl-SI" sz="1400" b="1" dirty="0" smtClean="0"/>
            <a:t>Poslovni subjekti</a:t>
          </a:r>
        </a:p>
        <a:p>
          <a:r>
            <a:rPr lang="sl-SI" sz="1050" dirty="0" smtClean="0"/>
            <a:t>(LP)</a:t>
          </a:r>
        </a:p>
        <a:p>
          <a:r>
            <a:rPr lang="sl-SI" sz="1200" dirty="0" smtClean="0"/>
            <a:t>166.000</a:t>
          </a:r>
          <a:endParaRPr lang="sl-SI" sz="1200" dirty="0"/>
        </a:p>
      </dgm:t>
    </dgm:pt>
    <dgm:pt modelId="{6FBE5491-C9B2-4060-8686-47DAA0D609E7}" type="parTrans" cxnId="{1E48BCB0-5FD4-4274-835F-261CD8D025E5}">
      <dgm:prSet/>
      <dgm:spPr/>
      <dgm:t>
        <a:bodyPr/>
        <a:lstStyle/>
        <a:p>
          <a:endParaRPr lang="sl-SI"/>
        </a:p>
      </dgm:t>
    </dgm:pt>
    <dgm:pt modelId="{63B88A3C-57D2-4EE4-A7FD-B7F425E6A388}" type="sibTrans" cxnId="{1E48BCB0-5FD4-4274-835F-261CD8D025E5}">
      <dgm:prSet/>
      <dgm:spPr/>
      <dgm:t>
        <a:bodyPr/>
        <a:lstStyle/>
        <a:p>
          <a:endParaRPr lang="sl-SI"/>
        </a:p>
      </dgm:t>
    </dgm:pt>
    <dgm:pt modelId="{A645B0EE-B7E0-460F-BBF8-F2073D642E61}">
      <dgm:prSet phldrT="[besedilo]" custT="1"/>
      <dgm:spPr/>
      <dgm:t>
        <a:bodyPr/>
        <a:lstStyle/>
        <a:p>
          <a:r>
            <a:rPr lang="sl-SI" sz="1400" b="1" dirty="0" err="1" smtClean="0"/>
            <a:t>Pror</a:t>
          </a:r>
          <a:r>
            <a:rPr lang="sl-SI" sz="1400" b="1" dirty="0" smtClean="0"/>
            <a:t>. uporabniki</a:t>
          </a:r>
        </a:p>
        <a:p>
          <a:r>
            <a:rPr lang="sl-SI" sz="1050" dirty="0" smtClean="0"/>
            <a:t>(premoženjske bilance)</a:t>
          </a:r>
        </a:p>
        <a:p>
          <a:r>
            <a:rPr lang="sl-SI" sz="1200" dirty="0" smtClean="0"/>
            <a:t>2.883</a:t>
          </a:r>
          <a:endParaRPr lang="sl-SI" sz="1200" dirty="0"/>
        </a:p>
      </dgm:t>
    </dgm:pt>
    <dgm:pt modelId="{0A2CADB4-B08D-478B-97D5-567DDE3BC29B}" type="parTrans" cxnId="{4CFFDE6F-BDE7-4A7E-989A-E2A71728F1E2}">
      <dgm:prSet/>
      <dgm:spPr/>
      <dgm:t>
        <a:bodyPr/>
        <a:lstStyle/>
        <a:p>
          <a:endParaRPr lang="sl-SI"/>
        </a:p>
      </dgm:t>
    </dgm:pt>
    <dgm:pt modelId="{F23B1F9A-1014-4CEB-8098-89909A36FE74}" type="sibTrans" cxnId="{4CFFDE6F-BDE7-4A7E-989A-E2A71728F1E2}">
      <dgm:prSet/>
      <dgm:spPr/>
      <dgm:t>
        <a:bodyPr/>
        <a:lstStyle/>
        <a:p>
          <a:endParaRPr lang="sl-SI"/>
        </a:p>
      </dgm:t>
    </dgm:pt>
    <dgm:pt modelId="{A3FB1516-1382-4999-8692-6E995ACB0FDE}">
      <dgm:prSet phldrT="[besedilo]"/>
      <dgm:spPr/>
      <dgm:t>
        <a:bodyPr/>
        <a:lstStyle/>
        <a:p>
          <a:r>
            <a:rPr lang="sl-SI" dirty="0" smtClean="0"/>
            <a:t>Statistika</a:t>
          </a:r>
          <a:endParaRPr lang="sl-SI" dirty="0"/>
        </a:p>
      </dgm:t>
    </dgm:pt>
    <dgm:pt modelId="{92879579-AFC6-40E3-ADA6-169E40CEF9FE}" type="parTrans" cxnId="{4D4EF980-F07E-4815-8B69-A6AB7FA5D449}">
      <dgm:prSet/>
      <dgm:spPr/>
      <dgm:t>
        <a:bodyPr/>
        <a:lstStyle/>
        <a:p>
          <a:endParaRPr lang="sl-SI"/>
        </a:p>
      </dgm:t>
    </dgm:pt>
    <dgm:pt modelId="{301212CC-7833-4B49-8039-1059E757DD86}" type="sibTrans" cxnId="{4D4EF980-F07E-4815-8B69-A6AB7FA5D449}">
      <dgm:prSet/>
      <dgm:spPr/>
      <dgm:t>
        <a:bodyPr/>
        <a:lstStyle/>
        <a:p>
          <a:endParaRPr lang="sl-SI"/>
        </a:p>
      </dgm:t>
    </dgm:pt>
    <dgm:pt modelId="{9BB6C075-6682-4B55-A41F-45C1B9B585BA}">
      <dgm:prSet phldrT="[besedilo]" custT="1"/>
      <dgm:spPr/>
      <dgm:t>
        <a:bodyPr/>
        <a:lstStyle/>
        <a:p>
          <a:r>
            <a:rPr lang="sl-SI" sz="1400" b="1" dirty="0" smtClean="0"/>
            <a:t>MJU</a:t>
          </a:r>
        </a:p>
        <a:p>
          <a:r>
            <a:rPr lang="sl-SI" sz="1400" dirty="0" smtClean="0"/>
            <a:t>(ISPAP – ukinitev 1-ZAP/M, 1A, Regres)</a:t>
          </a:r>
        </a:p>
        <a:p>
          <a:r>
            <a:rPr lang="sl-SI" sz="1200" dirty="0" smtClean="0"/>
            <a:t>1.900 PP = 160.000 FO</a:t>
          </a:r>
          <a:endParaRPr lang="sl-SI" sz="1200" dirty="0"/>
        </a:p>
      </dgm:t>
    </dgm:pt>
    <dgm:pt modelId="{420CA305-85B1-4BA7-A0FD-674510DD50E0}" type="parTrans" cxnId="{70FC90D0-DD84-44A9-8A3A-0E43AC932FC3}">
      <dgm:prSet/>
      <dgm:spPr/>
      <dgm:t>
        <a:bodyPr/>
        <a:lstStyle/>
        <a:p>
          <a:endParaRPr lang="sl-SI"/>
        </a:p>
      </dgm:t>
    </dgm:pt>
    <dgm:pt modelId="{1AFD316B-A2E5-4E56-9080-54736AAAE59B}" type="sibTrans" cxnId="{70FC90D0-DD84-44A9-8A3A-0E43AC932FC3}">
      <dgm:prSet/>
      <dgm:spPr/>
      <dgm:t>
        <a:bodyPr/>
        <a:lstStyle/>
        <a:p>
          <a:endParaRPr lang="sl-SI"/>
        </a:p>
      </dgm:t>
    </dgm:pt>
    <dgm:pt modelId="{50ACBAEB-2449-472C-9A7F-0CE34DA53145}">
      <dgm:prSet phldrT="[besedilo]" custT="1"/>
      <dgm:spPr/>
      <dgm:t>
        <a:bodyPr/>
        <a:lstStyle/>
        <a:p>
          <a:r>
            <a:rPr lang="sl-SI" sz="1400" b="1" dirty="0" smtClean="0"/>
            <a:t>SURS</a:t>
          </a:r>
        </a:p>
        <a:p>
          <a:r>
            <a:rPr lang="sl-SI" sz="1400" dirty="0" smtClean="0"/>
            <a:t>(</a:t>
          </a:r>
          <a:r>
            <a:rPr lang="sl-SI" sz="1400" dirty="0" smtClean="0">
              <a:solidFill>
                <a:schemeClr val="tx1"/>
              </a:solidFill>
            </a:rPr>
            <a:t>PLAČE, ČPPS, DIVID, SSP/PS, </a:t>
          </a:r>
        </a:p>
        <a:p>
          <a:r>
            <a:rPr lang="sl-SI" sz="1400" dirty="0" smtClean="0">
              <a:solidFill>
                <a:schemeClr val="tx1"/>
              </a:solidFill>
            </a:rPr>
            <a:t>NR-IOT, ZAP-RSP/RSD/SDČ</a:t>
          </a:r>
          <a:r>
            <a:rPr lang="sl-SI" sz="1400" dirty="0" smtClean="0"/>
            <a:t>)</a:t>
          </a:r>
          <a:endParaRPr lang="sl-SI" sz="1400" dirty="0"/>
        </a:p>
      </dgm:t>
    </dgm:pt>
    <dgm:pt modelId="{6082DB9D-9270-4F9F-BAB7-DAEAC63DB993}" type="parTrans" cxnId="{CF9AE9D1-4F66-4689-82E0-2AD8DA1C3E4B}">
      <dgm:prSet/>
      <dgm:spPr/>
      <dgm:t>
        <a:bodyPr/>
        <a:lstStyle/>
        <a:p>
          <a:endParaRPr lang="sl-SI"/>
        </a:p>
      </dgm:t>
    </dgm:pt>
    <dgm:pt modelId="{98EA72F7-ACEF-4D87-82D3-BBBC2E538828}" type="sibTrans" cxnId="{CF9AE9D1-4F66-4689-82E0-2AD8DA1C3E4B}">
      <dgm:prSet/>
      <dgm:spPr/>
      <dgm:t>
        <a:bodyPr/>
        <a:lstStyle/>
        <a:p>
          <a:endParaRPr lang="sl-SI"/>
        </a:p>
      </dgm:t>
    </dgm:pt>
    <dgm:pt modelId="{DC5B2728-6D44-4C94-B763-68D2488E9CC3}">
      <dgm:prSet custT="1"/>
      <dgm:spPr/>
      <dgm:t>
        <a:bodyPr/>
        <a:lstStyle/>
        <a:p>
          <a:r>
            <a:rPr lang="sl-SI" sz="1400" b="1" dirty="0" smtClean="0"/>
            <a:t>Banka Slovenije</a:t>
          </a:r>
        </a:p>
        <a:p>
          <a:r>
            <a:rPr lang="sl-SI" sz="1400" dirty="0" smtClean="0"/>
            <a:t>(SFR = 4.900 PO)</a:t>
          </a:r>
        </a:p>
      </dgm:t>
    </dgm:pt>
    <dgm:pt modelId="{1B406882-5D91-4B95-9789-8A8E765164BB}" type="parTrans" cxnId="{C4414CB0-46FC-4C2B-8828-3D45279AF7E3}">
      <dgm:prSet/>
      <dgm:spPr/>
      <dgm:t>
        <a:bodyPr/>
        <a:lstStyle/>
        <a:p>
          <a:endParaRPr lang="sl-SI"/>
        </a:p>
      </dgm:t>
    </dgm:pt>
    <dgm:pt modelId="{99A58829-59B5-4E16-B8A6-CDE33C0E8866}" type="sibTrans" cxnId="{C4414CB0-46FC-4C2B-8828-3D45279AF7E3}">
      <dgm:prSet/>
      <dgm:spPr/>
      <dgm:t>
        <a:bodyPr/>
        <a:lstStyle/>
        <a:p>
          <a:endParaRPr lang="sl-SI"/>
        </a:p>
      </dgm:t>
    </dgm:pt>
    <dgm:pt modelId="{83994FB0-C8DB-4253-B1A0-1B37D3182236}">
      <dgm:prSet custT="1"/>
      <dgm:spPr/>
      <dgm:t>
        <a:bodyPr/>
        <a:lstStyle/>
        <a:p>
          <a:r>
            <a:rPr lang="sl-SI" sz="1200" b="1" dirty="0" smtClean="0"/>
            <a:t>Organizatorji kampanj</a:t>
          </a:r>
        </a:p>
        <a:p>
          <a:r>
            <a:rPr lang="sl-SI" sz="1000" dirty="0" smtClean="0"/>
            <a:t>(poročila o kampanjah)</a:t>
          </a:r>
        </a:p>
        <a:p>
          <a:r>
            <a:rPr lang="sl-SI" sz="1200" dirty="0" smtClean="0"/>
            <a:t>209</a:t>
          </a:r>
        </a:p>
        <a:p>
          <a:r>
            <a:rPr lang="sl-SI" sz="1200" b="1" dirty="0" smtClean="0"/>
            <a:t>Prost. organizacije</a:t>
          </a:r>
        </a:p>
        <a:p>
          <a:r>
            <a:rPr lang="sl-SI" sz="1000" dirty="0" smtClean="0"/>
            <a:t>(poročila o prostovoljstvu)</a:t>
          </a:r>
        </a:p>
        <a:p>
          <a:r>
            <a:rPr lang="sl-SI" sz="1200" dirty="0" smtClean="0"/>
            <a:t>1.050</a:t>
          </a:r>
          <a:endParaRPr lang="sl-SI" sz="1200" dirty="0"/>
        </a:p>
      </dgm:t>
    </dgm:pt>
    <dgm:pt modelId="{B7554E2E-2826-4939-BC41-223E5B8329AA}" type="parTrans" cxnId="{932FC832-4715-4927-878B-451C4F8FC18F}">
      <dgm:prSet/>
      <dgm:spPr/>
      <dgm:t>
        <a:bodyPr/>
        <a:lstStyle/>
        <a:p>
          <a:endParaRPr lang="sl-SI"/>
        </a:p>
      </dgm:t>
    </dgm:pt>
    <dgm:pt modelId="{9E1EB6FF-E949-4880-97A9-8F7819A2A0D5}" type="sibTrans" cxnId="{932FC832-4715-4927-878B-451C4F8FC18F}">
      <dgm:prSet/>
      <dgm:spPr/>
      <dgm:t>
        <a:bodyPr/>
        <a:lstStyle/>
        <a:p>
          <a:endParaRPr lang="sl-SI"/>
        </a:p>
      </dgm:t>
    </dgm:pt>
    <dgm:pt modelId="{96E201A3-A222-484F-A2A1-C70A14965D94}" type="pres">
      <dgm:prSet presAssocID="{7469620C-1753-4E04-ACA8-0B23D989E3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9AFFFE14-3CBE-40B9-9D4F-F18E0B7662CB}" type="pres">
      <dgm:prSet presAssocID="{5187A489-BC7F-41B2-9C2A-F87BC590D998}" presName="root" presStyleCnt="0"/>
      <dgm:spPr/>
    </dgm:pt>
    <dgm:pt modelId="{4540C260-E648-4A06-A4F1-626FE76F897E}" type="pres">
      <dgm:prSet presAssocID="{5187A489-BC7F-41B2-9C2A-F87BC590D998}" presName="rootComposite" presStyleCnt="0"/>
      <dgm:spPr/>
    </dgm:pt>
    <dgm:pt modelId="{462A2739-9313-49D3-848B-A2AB9E551265}" type="pres">
      <dgm:prSet presAssocID="{5187A489-BC7F-41B2-9C2A-F87BC590D998}" presName="rootText" presStyleLbl="node1" presStyleIdx="0" presStyleCnt="2" custScaleX="123227" custScaleY="127967" custLinFactNeighborX="-16999" custLinFactNeighborY="7481"/>
      <dgm:spPr/>
      <dgm:t>
        <a:bodyPr/>
        <a:lstStyle/>
        <a:p>
          <a:endParaRPr lang="sl-SI"/>
        </a:p>
      </dgm:t>
    </dgm:pt>
    <dgm:pt modelId="{FAE3A6B0-235B-4581-8BAB-3BB018C6B662}" type="pres">
      <dgm:prSet presAssocID="{5187A489-BC7F-41B2-9C2A-F87BC590D998}" presName="rootConnector" presStyleLbl="node1" presStyleIdx="0" presStyleCnt="2"/>
      <dgm:spPr/>
      <dgm:t>
        <a:bodyPr/>
        <a:lstStyle/>
        <a:p>
          <a:endParaRPr lang="sl-SI"/>
        </a:p>
      </dgm:t>
    </dgm:pt>
    <dgm:pt modelId="{35BB1F27-5055-461D-ABCF-BF7E439A9665}" type="pres">
      <dgm:prSet presAssocID="{5187A489-BC7F-41B2-9C2A-F87BC590D998}" presName="childShape" presStyleCnt="0"/>
      <dgm:spPr/>
    </dgm:pt>
    <dgm:pt modelId="{56DFE23F-F6F6-4016-8898-E714F7445BE5}" type="pres">
      <dgm:prSet presAssocID="{6FBE5491-C9B2-4060-8686-47DAA0D609E7}" presName="Name13" presStyleLbl="parChTrans1D2" presStyleIdx="0" presStyleCnt="6"/>
      <dgm:spPr/>
      <dgm:t>
        <a:bodyPr/>
        <a:lstStyle/>
        <a:p>
          <a:endParaRPr lang="sl-SI"/>
        </a:p>
      </dgm:t>
    </dgm:pt>
    <dgm:pt modelId="{05B4617C-EFED-4265-8133-E7A5BD1BD4D1}" type="pres">
      <dgm:prSet presAssocID="{55027588-38B7-46BB-A51E-808D8BF5EB0B}" presName="childText" presStyleLbl="bgAcc1" presStyleIdx="0" presStyleCnt="6" custScaleX="128438" custScaleY="123721" custLinFactNeighborX="-23184" custLinFactNeighborY="-1077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BF4569C-5CFF-45B6-A6D7-A4B4B74243D7}" type="pres">
      <dgm:prSet presAssocID="{0A2CADB4-B08D-478B-97D5-567DDE3BC29B}" presName="Name13" presStyleLbl="parChTrans1D2" presStyleIdx="1" presStyleCnt="6"/>
      <dgm:spPr/>
      <dgm:t>
        <a:bodyPr/>
        <a:lstStyle/>
        <a:p>
          <a:endParaRPr lang="sl-SI"/>
        </a:p>
      </dgm:t>
    </dgm:pt>
    <dgm:pt modelId="{37821F88-74A5-4C00-9745-F5A8F4EE545E}" type="pres">
      <dgm:prSet presAssocID="{A645B0EE-B7E0-460F-BBF8-F2073D642E61}" presName="childText" presStyleLbl="bgAcc1" presStyleIdx="1" presStyleCnt="6" custScaleX="138062" custLinFactNeighborX="-23184" custLinFactNeighborY="-163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B3E1DC4-7BD0-40E6-ACDB-4763BE2EF636}" type="pres">
      <dgm:prSet presAssocID="{B7554E2E-2826-4939-BC41-223E5B8329AA}" presName="Name13" presStyleLbl="parChTrans1D2" presStyleIdx="2" presStyleCnt="6"/>
      <dgm:spPr/>
      <dgm:t>
        <a:bodyPr/>
        <a:lstStyle/>
        <a:p>
          <a:endParaRPr lang="sl-SI"/>
        </a:p>
      </dgm:t>
    </dgm:pt>
    <dgm:pt modelId="{82FD55CF-31C5-4AA6-8116-D31825017E18}" type="pres">
      <dgm:prSet presAssocID="{83994FB0-C8DB-4253-B1A0-1B37D3182236}" presName="childText" presStyleLbl="bgAcc1" presStyleIdx="2" presStyleCnt="6" custScaleX="138486" custScaleY="115189" custLinFactNeighborX="-23184" custLinFactNeighborY="-1671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986FD5-1325-4AFF-BA63-6C340BDECF1F}" type="pres">
      <dgm:prSet presAssocID="{A3FB1516-1382-4999-8692-6E995ACB0FDE}" presName="root" presStyleCnt="0"/>
      <dgm:spPr/>
    </dgm:pt>
    <dgm:pt modelId="{10368F44-9866-4C80-B6CE-EDA97F80A1E5}" type="pres">
      <dgm:prSet presAssocID="{A3FB1516-1382-4999-8692-6E995ACB0FDE}" presName="rootComposite" presStyleCnt="0"/>
      <dgm:spPr/>
    </dgm:pt>
    <dgm:pt modelId="{B1429155-03E9-46F3-96D1-00E67563FA50}" type="pres">
      <dgm:prSet presAssocID="{A3FB1516-1382-4999-8692-6E995ACB0FDE}" presName="rootText" presStyleLbl="node1" presStyleIdx="1" presStyleCnt="2" custScaleX="170505" custScaleY="114326"/>
      <dgm:spPr/>
      <dgm:t>
        <a:bodyPr/>
        <a:lstStyle/>
        <a:p>
          <a:endParaRPr lang="sl-SI"/>
        </a:p>
      </dgm:t>
    </dgm:pt>
    <dgm:pt modelId="{2539D258-1799-496E-94DD-39A12A24DBCD}" type="pres">
      <dgm:prSet presAssocID="{A3FB1516-1382-4999-8692-6E995ACB0FDE}" presName="rootConnector" presStyleLbl="node1" presStyleIdx="1" presStyleCnt="2"/>
      <dgm:spPr/>
      <dgm:t>
        <a:bodyPr/>
        <a:lstStyle/>
        <a:p>
          <a:endParaRPr lang="sl-SI"/>
        </a:p>
      </dgm:t>
    </dgm:pt>
    <dgm:pt modelId="{1CF60A16-563F-4E88-B13F-4D29ADB18324}" type="pres">
      <dgm:prSet presAssocID="{A3FB1516-1382-4999-8692-6E995ACB0FDE}" presName="childShape" presStyleCnt="0"/>
      <dgm:spPr/>
    </dgm:pt>
    <dgm:pt modelId="{8E095C65-6E03-4259-947C-F8AA0A7C0957}" type="pres">
      <dgm:prSet presAssocID="{420CA305-85B1-4BA7-A0FD-674510DD50E0}" presName="Name13" presStyleLbl="parChTrans1D2" presStyleIdx="3" presStyleCnt="6"/>
      <dgm:spPr/>
      <dgm:t>
        <a:bodyPr/>
        <a:lstStyle/>
        <a:p>
          <a:endParaRPr lang="sl-SI"/>
        </a:p>
      </dgm:t>
    </dgm:pt>
    <dgm:pt modelId="{58FB2A77-94BE-42E6-AEE4-CF9C988FE804}" type="pres">
      <dgm:prSet presAssocID="{9BB6C075-6682-4B55-A41F-45C1B9B585BA}" presName="childText" presStyleLbl="bgAcc1" presStyleIdx="3" presStyleCnt="6" custScaleX="22472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646D820-0564-424B-BF84-9DD0BF91B7F7}" type="pres">
      <dgm:prSet presAssocID="{6082DB9D-9270-4F9F-BAB7-DAEAC63DB993}" presName="Name13" presStyleLbl="parChTrans1D2" presStyleIdx="4" presStyleCnt="6"/>
      <dgm:spPr/>
      <dgm:t>
        <a:bodyPr/>
        <a:lstStyle/>
        <a:p>
          <a:endParaRPr lang="sl-SI"/>
        </a:p>
      </dgm:t>
    </dgm:pt>
    <dgm:pt modelId="{6919CD2D-4BFD-4D1F-AB9B-1433DEDBE0E4}" type="pres">
      <dgm:prSet presAssocID="{50ACBAEB-2449-472C-9A7F-0CE34DA53145}" presName="childText" presStyleLbl="bgAcc1" presStyleIdx="4" presStyleCnt="6" custScaleX="225848" custLinFactY="772" custLinFactNeighborX="-6947" custLinFactNeighborY="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4558FA7-24E4-4E09-BCC4-29C66360C468}" type="pres">
      <dgm:prSet presAssocID="{1B406882-5D91-4B95-9789-8A8E765164BB}" presName="Name13" presStyleLbl="parChTrans1D2" presStyleIdx="5" presStyleCnt="6"/>
      <dgm:spPr/>
      <dgm:t>
        <a:bodyPr/>
        <a:lstStyle/>
        <a:p>
          <a:endParaRPr lang="sl-SI"/>
        </a:p>
      </dgm:t>
    </dgm:pt>
    <dgm:pt modelId="{20E95E02-4D97-488B-A156-2DEA990379F2}" type="pres">
      <dgm:prSet presAssocID="{DC5B2728-6D44-4C94-B763-68D2488E9CC3}" presName="childText" presStyleLbl="bgAcc1" presStyleIdx="5" presStyleCnt="6" custScaleX="216894" custLinFactY="-38835" custLinFactNeighborX="-11424" custLinFactNeighborY="-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2B0FFFE-F708-4B0C-AEED-D55407BA5937}" type="presOf" srcId="{83994FB0-C8DB-4253-B1A0-1B37D3182236}" destId="{82FD55CF-31C5-4AA6-8116-D31825017E18}" srcOrd="0" destOrd="0" presId="urn:microsoft.com/office/officeart/2005/8/layout/hierarchy3"/>
    <dgm:cxn modelId="{D67716CF-5201-401D-B294-F3CC8FE3B70D}" srcId="{7469620C-1753-4E04-ACA8-0B23D989E3ED}" destId="{5187A489-BC7F-41B2-9C2A-F87BC590D998}" srcOrd="0" destOrd="0" parTransId="{CD7100AD-D3A6-413A-959E-570639967A73}" sibTransId="{EF74CB16-08C0-448D-96DC-AE95D71E283E}"/>
    <dgm:cxn modelId="{E43B966B-F5F2-4491-936C-556CC741E0F4}" type="presOf" srcId="{420CA305-85B1-4BA7-A0FD-674510DD50E0}" destId="{8E095C65-6E03-4259-947C-F8AA0A7C0957}" srcOrd="0" destOrd="0" presId="urn:microsoft.com/office/officeart/2005/8/layout/hierarchy3"/>
    <dgm:cxn modelId="{09AE7AFA-B52E-4A42-A105-021443799595}" type="presOf" srcId="{A3FB1516-1382-4999-8692-6E995ACB0FDE}" destId="{B1429155-03E9-46F3-96D1-00E67563FA50}" srcOrd="0" destOrd="0" presId="urn:microsoft.com/office/officeart/2005/8/layout/hierarchy3"/>
    <dgm:cxn modelId="{381846D5-F69F-4C55-B654-FBAF99DB8779}" type="presOf" srcId="{A3FB1516-1382-4999-8692-6E995ACB0FDE}" destId="{2539D258-1799-496E-94DD-39A12A24DBCD}" srcOrd="1" destOrd="0" presId="urn:microsoft.com/office/officeart/2005/8/layout/hierarchy3"/>
    <dgm:cxn modelId="{A3318C51-A2A4-47A5-A75A-74E3119460E1}" type="presOf" srcId="{9BB6C075-6682-4B55-A41F-45C1B9B585BA}" destId="{58FB2A77-94BE-42E6-AEE4-CF9C988FE804}" srcOrd="0" destOrd="0" presId="urn:microsoft.com/office/officeart/2005/8/layout/hierarchy3"/>
    <dgm:cxn modelId="{70FC90D0-DD84-44A9-8A3A-0E43AC932FC3}" srcId="{A3FB1516-1382-4999-8692-6E995ACB0FDE}" destId="{9BB6C075-6682-4B55-A41F-45C1B9B585BA}" srcOrd="0" destOrd="0" parTransId="{420CA305-85B1-4BA7-A0FD-674510DD50E0}" sibTransId="{1AFD316B-A2E5-4E56-9080-54736AAAE59B}"/>
    <dgm:cxn modelId="{DA06537D-D614-4CBD-A126-0C54499FAEEE}" type="presOf" srcId="{6FBE5491-C9B2-4060-8686-47DAA0D609E7}" destId="{56DFE23F-F6F6-4016-8898-E714F7445BE5}" srcOrd="0" destOrd="0" presId="urn:microsoft.com/office/officeart/2005/8/layout/hierarchy3"/>
    <dgm:cxn modelId="{C4414CB0-46FC-4C2B-8828-3D45279AF7E3}" srcId="{A3FB1516-1382-4999-8692-6E995ACB0FDE}" destId="{DC5B2728-6D44-4C94-B763-68D2488E9CC3}" srcOrd="2" destOrd="0" parTransId="{1B406882-5D91-4B95-9789-8A8E765164BB}" sibTransId="{99A58829-59B5-4E16-B8A6-CDE33C0E8866}"/>
    <dgm:cxn modelId="{6C80765F-6447-4B2F-8290-821E0E75743C}" type="presOf" srcId="{55027588-38B7-46BB-A51E-808D8BF5EB0B}" destId="{05B4617C-EFED-4265-8133-E7A5BD1BD4D1}" srcOrd="0" destOrd="0" presId="urn:microsoft.com/office/officeart/2005/8/layout/hierarchy3"/>
    <dgm:cxn modelId="{8166B3F0-E39A-466F-A316-B73A3F0E38B2}" type="presOf" srcId="{5187A489-BC7F-41B2-9C2A-F87BC590D998}" destId="{462A2739-9313-49D3-848B-A2AB9E551265}" srcOrd="0" destOrd="0" presId="urn:microsoft.com/office/officeart/2005/8/layout/hierarchy3"/>
    <dgm:cxn modelId="{8C5F295C-BDBC-4ECD-A923-B320865D86A0}" type="presOf" srcId="{5187A489-BC7F-41B2-9C2A-F87BC590D998}" destId="{FAE3A6B0-235B-4581-8BAB-3BB018C6B662}" srcOrd="1" destOrd="0" presId="urn:microsoft.com/office/officeart/2005/8/layout/hierarchy3"/>
    <dgm:cxn modelId="{CEE5ACAA-96E6-4C5A-9211-3CC362AFA426}" type="presOf" srcId="{DC5B2728-6D44-4C94-B763-68D2488E9CC3}" destId="{20E95E02-4D97-488B-A156-2DEA990379F2}" srcOrd="0" destOrd="0" presId="urn:microsoft.com/office/officeart/2005/8/layout/hierarchy3"/>
    <dgm:cxn modelId="{643AD98E-2A9F-4FF5-A4E3-C8A53AD34EA4}" type="presOf" srcId="{6082DB9D-9270-4F9F-BAB7-DAEAC63DB993}" destId="{B646D820-0564-424B-BF84-9DD0BF91B7F7}" srcOrd="0" destOrd="0" presId="urn:microsoft.com/office/officeart/2005/8/layout/hierarchy3"/>
    <dgm:cxn modelId="{39DD55E5-4A5E-4AA1-9FDE-2415E3311448}" type="presOf" srcId="{1B406882-5D91-4B95-9789-8A8E765164BB}" destId="{74558FA7-24E4-4E09-BCC4-29C66360C468}" srcOrd="0" destOrd="0" presId="urn:microsoft.com/office/officeart/2005/8/layout/hierarchy3"/>
    <dgm:cxn modelId="{BBBDDC74-7C47-45DA-8DAC-DC23444FD983}" type="presOf" srcId="{A645B0EE-B7E0-460F-BBF8-F2073D642E61}" destId="{37821F88-74A5-4C00-9745-F5A8F4EE545E}" srcOrd="0" destOrd="0" presId="urn:microsoft.com/office/officeart/2005/8/layout/hierarchy3"/>
    <dgm:cxn modelId="{EA7CF1EA-BD00-41E0-8652-29C5A2ACEDCD}" type="presOf" srcId="{B7554E2E-2826-4939-BC41-223E5B8329AA}" destId="{9B3E1DC4-7BD0-40E6-ACDB-4763BE2EF636}" srcOrd="0" destOrd="0" presId="urn:microsoft.com/office/officeart/2005/8/layout/hierarchy3"/>
    <dgm:cxn modelId="{CF9AE9D1-4F66-4689-82E0-2AD8DA1C3E4B}" srcId="{A3FB1516-1382-4999-8692-6E995ACB0FDE}" destId="{50ACBAEB-2449-472C-9A7F-0CE34DA53145}" srcOrd="1" destOrd="0" parTransId="{6082DB9D-9270-4F9F-BAB7-DAEAC63DB993}" sibTransId="{98EA72F7-ACEF-4D87-82D3-BBBC2E538828}"/>
    <dgm:cxn modelId="{E41C3011-48E6-4784-B6EA-10F5F3AA5CEC}" type="presOf" srcId="{7469620C-1753-4E04-ACA8-0B23D989E3ED}" destId="{96E201A3-A222-484F-A2A1-C70A14965D94}" srcOrd="0" destOrd="0" presId="urn:microsoft.com/office/officeart/2005/8/layout/hierarchy3"/>
    <dgm:cxn modelId="{D535E84B-4D92-4138-88BB-F30F26413F98}" type="presOf" srcId="{50ACBAEB-2449-472C-9A7F-0CE34DA53145}" destId="{6919CD2D-4BFD-4D1F-AB9B-1433DEDBE0E4}" srcOrd="0" destOrd="0" presId="urn:microsoft.com/office/officeart/2005/8/layout/hierarchy3"/>
    <dgm:cxn modelId="{4D4EF980-F07E-4815-8B69-A6AB7FA5D449}" srcId="{7469620C-1753-4E04-ACA8-0B23D989E3ED}" destId="{A3FB1516-1382-4999-8692-6E995ACB0FDE}" srcOrd="1" destOrd="0" parTransId="{92879579-AFC6-40E3-ADA6-169E40CEF9FE}" sibTransId="{301212CC-7833-4B49-8039-1059E757DD86}"/>
    <dgm:cxn modelId="{4CFFDE6F-BDE7-4A7E-989A-E2A71728F1E2}" srcId="{5187A489-BC7F-41B2-9C2A-F87BC590D998}" destId="{A645B0EE-B7E0-460F-BBF8-F2073D642E61}" srcOrd="1" destOrd="0" parTransId="{0A2CADB4-B08D-478B-97D5-567DDE3BC29B}" sibTransId="{F23B1F9A-1014-4CEB-8098-89909A36FE74}"/>
    <dgm:cxn modelId="{A7E3C68B-D4CD-4643-AC9B-1BC7D2E75979}" type="presOf" srcId="{0A2CADB4-B08D-478B-97D5-567DDE3BC29B}" destId="{FBF4569C-5CFF-45B6-A6D7-A4B4B74243D7}" srcOrd="0" destOrd="0" presId="urn:microsoft.com/office/officeart/2005/8/layout/hierarchy3"/>
    <dgm:cxn modelId="{1E48BCB0-5FD4-4274-835F-261CD8D025E5}" srcId="{5187A489-BC7F-41B2-9C2A-F87BC590D998}" destId="{55027588-38B7-46BB-A51E-808D8BF5EB0B}" srcOrd="0" destOrd="0" parTransId="{6FBE5491-C9B2-4060-8686-47DAA0D609E7}" sibTransId="{63B88A3C-57D2-4EE4-A7FD-B7F425E6A388}"/>
    <dgm:cxn modelId="{932FC832-4715-4927-878B-451C4F8FC18F}" srcId="{5187A489-BC7F-41B2-9C2A-F87BC590D998}" destId="{83994FB0-C8DB-4253-B1A0-1B37D3182236}" srcOrd="2" destOrd="0" parTransId="{B7554E2E-2826-4939-BC41-223E5B8329AA}" sibTransId="{9E1EB6FF-E949-4880-97A9-8F7819A2A0D5}"/>
    <dgm:cxn modelId="{DE239F26-DD02-4542-81A7-B4E4F5080E5F}" type="presParOf" srcId="{96E201A3-A222-484F-A2A1-C70A14965D94}" destId="{9AFFFE14-3CBE-40B9-9D4F-F18E0B7662CB}" srcOrd="0" destOrd="0" presId="urn:microsoft.com/office/officeart/2005/8/layout/hierarchy3"/>
    <dgm:cxn modelId="{86C5AE56-3F1F-4AD5-93FA-FC9B1EF23FA1}" type="presParOf" srcId="{9AFFFE14-3CBE-40B9-9D4F-F18E0B7662CB}" destId="{4540C260-E648-4A06-A4F1-626FE76F897E}" srcOrd="0" destOrd="0" presId="urn:microsoft.com/office/officeart/2005/8/layout/hierarchy3"/>
    <dgm:cxn modelId="{68A36B86-3864-4D74-82A5-08628DF262EB}" type="presParOf" srcId="{4540C260-E648-4A06-A4F1-626FE76F897E}" destId="{462A2739-9313-49D3-848B-A2AB9E551265}" srcOrd="0" destOrd="0" presId="urn:microsoft.com/office/officeart/2005/8/layout/hierarchy3"/>
    <dgm:cxn modelId="{0FB8C07D-D0F5-4B48-8618-9ABFB9082AE9}" type="presParOf" srcId="{4540C260-E648-4A06-A4F1-626FE76F897E}" destId="{FAE3A6B0-235B-4581-8BAB-3BB018C6B662}" srcOrd="1" destOrd="0" presId="urn:microsoft.com/office/officeart/2005/8/layout/hierarchy3"/>
    <dgm:cxn modelId="{B24D46AD-B5B6-4DA4-9D88-76FD011B06E7}" type="presParOf" srcId="{9AFFFE14-3CBE-40B9-9D4F-F18E0B7662CB}" destId="{35BB1F27-5055-461D-ABCF-BF7E439A9665}" srcOrd="1" destOrd="0" presId="urn:microsoft.com/office/officeart/2005/8/layout/hierarchy3"/>
    <dgm:cxn modelId="{F8A24DE1-F9CE-4CED-AAD7-C1E29FF1CAF1}" type="presParOf" srcId="{35BB1F27-5055-461D-ABCF-BF7E439A9665}" destId="{56DFE23F-F6F6-4016-8898-E714F7445BE5}" srcOrd="0" destOrd="0" presId="urn:microsoft.com/office/officeart/2005/8/layout/hierarchy3"/>
    <dgm:cxn modelId="{64749426-35D5-4253-9C19-9602C9A1F613}" type="presParOf" srcId="{35BB1F27-5055-461D-ABCF-BF7E439A9665}" destId="{05B4617C-EFED-4265-8133-E7A5BD1BD4D1}" srcOrd="1" destOrd="0" presId="urn:microsoft.com/office/officeart/2005/8/layout/hierarchy3"/>
    <dgm:cxn modelId="{BB4529A8-D97B-4496-AC07-3A30C7F7763C}" type="presParOf" srcId="{35BB1F27-5055-461D-ABCF-BF7E439A9665}" destId="{FBF4569C-5CFF-45B6-A6D7-A4B4B74243D7}" srcOrd="2" destOrd="0" presId="urn:microsoft.com/office/officeart/2005/8/layout/hierarchy3"/>
    <dgm:cxn modelId="{09D9793D-0911-44B6-9935-AC433E4C4917}" type="presParOf" srcId="{35BB1F27-5055-461D-ABCF-BF7E439A9665}" destId="{37821F88-74A5-4C00-9745-F5A8F4EE545E}" srcOrd="3" destOrd="0" presId="urn:microsoft.com/office/officeart/2005/8/layout/hierarchy3"/>
    <dgm:cxn modelId="{4326A7D2-E231-419A-BF5F-9B97DEA7EC66}" type="presParOf" srcId="{35BB1F27-5055-461D-ABCF-BF7E439A9665}" destId="{9B3E1DC4-7BD0-40E6-ACDB-4763BE2EF636}" srcOrd="4" destOrd="0" presId="urn:microsoft.com/office/officeart/2005/8/layout/hierarchy3"/>
    <dgm:cxn modelId="{23F01C29-17EF-41C4-9BD4-30177104B386}" type="presParOf" srcId="{35BB1F27-5055-461D-ABCF-BF7E439A9665}" destId="{82FD55CF-31C5-4AA6-8116-D31825017E18}" srcOrd="5" destOrd="0" presId="urn:microsoft.com/office/officeart/2005/8/layout/hierarchy3"/>
    <dgm:cxn modelId="{7913CB40-5DD5-465A-9BB8-57616BF67569}" type="presParOf" srcId="{96E201A3-A222-484F-A2A1-C70A14965D94}" destId="{3A986FD5-1325-4AFF-BA63-6C340BDECF1F}" srcOrd="1" destOrd="0" presId="urn:microsoft.com/office/officeart/2005/8/layout/hierarchy3"/>
    <dgm:cxn modelId="{ED20AFE2-C8B8-4842-B46E-F7B1637D855C}" type="presParOf" srcId="{3A986FD5-1325-4AFF-BA63-6C340BDECF1F}" destId="{10368F44-9866-4C80-B6CE-EDA97F80A1E5}" srcOrd="0" destOrd="0" presId="urn:microsoft.com/office/officeart/2005/8/layout/hierarchy3"/>
    <dgm:cxn modelId="{6974D839-7626-411D-9CED-E705D0AA8BA1}" type="presParOf" srcId="{10368F44-9866-4C80-B6CE-EDA97F80A1E5}" destId="{B1429155-03E9-46F3-96D1-00E67563FA50}" srcOrd="0" destOrd="0" presId="urn:microsoft.com/office/officeart/2005/8/layout/hierarchy3"/>
    <dgm:cxn modelId="{79102196-BCBD-4377-9A7C-14C98F0CDDB6}" type="presParOf" srcId="{10368F44-9866-4C80-B6CE-EDA97F80A1E5}" destId="{2539D258-1799-496E-94DD-39A12A24DBCD}" srcOrd="1" destOrd="0" presId="urn:microsoft.com/office/officeart/2005/8/layout/hierarchy3"/>
    <dgm:cxn modelId="{3FA0D455-E459-4E8F-8795-CEE37B07EFB5}" type="presParOf" srcId="{3A986FD5-1325-4AFF-BA63-6C340BDECF1F}" destId="{1CF60A16-563F-4E88-B13F-4D29ADB18324}" srcOrd="1" destOrd="0" presId="urn:microsoft.com/office/officeart/2005/8/layout/hierarchy3"/>
    <dgm:cxn modelId="{57C135B3-EBF8-4710-B224-978A525CB255}" type="presParOf" srcId="{1CF60A16-563F-4E88-B13F-4D29ADB18324}" destId="{8E095C65-6E03-4259-947C-F8AA0A7C0957}" srcOrd="0" destOrd="0" presId="urn:microsoft.com/office/officeart/2005/8/layout/hierarchy3"/>
    <dgm:cxn modelId="{308DB3CA-E82B-4390-A520-2385CCE8F292}" type="presParOf" srcId="{1CF60A16-563F-4E88-B13F-4D29ADB18324}" destId="{58FB2A77-94BE-42E6-AEE4-CF9C988FE804}" srcOrd="1" destOrd="0" presId="urn:microsoft.com/office/officeart/2005/8/layout/hierarchy3"/>
    <dgm:cxn modelId="{058ADFE0-7941-400F-874C-64EA113C2B98}" type="presParOf" srcId="{1CF60A16-563F-4E88-B13F-4D29ADB18324}" destId="{B646D820-0564-424B-BF84-9DD0BF91B7F7}" srcOrd="2" destOrd="0" presId="urn:microsoft.com/office/officeart/2005/8/layout/hierarchy3"/>
    <dgm:cxn modelId="{0C4C7385-FD70-4E11-B15D-BACCCB5EB3B7}" type="presParOf" srcId="{1CF60A16-563F-4E88-B13F-4D29ADB18324}" destId="{6919CD2D-4BFD-4D1F-AB9B-1433DEDBE0E4}" srcOrd="3" destOrd="0" presId="urn:microsoft.com/office/officeart/2005/8/layout/hierarchy3"/>
    <dgm:cxn modelId="{208F6B39-78E3-4DF3-9305-AA61F8A863DF}" type="presParOf" srcId="{1CF60A16-563F-4E88-B13F-4D29ADB18324}" destId="{74558FA7-24E4-4E09-BCC4-29C66360C468}" srcOrd="4" destOrd="0" presId="urn:microsoft.com/office/officeart/2005/8/layout/hierarchy3"/>
    <dgm:cxn modelId="{9E1BCD95-B950-4D7F-99B3-338411F90A50}" type="presParOf" srcId="{1CF60A16-563F-4E88-B13F-4D29ADB18324}" destId="{20E95E02-4D97-488B-A156-2DEA990379F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887840-AF7C-4BF4-A336-57833CC8986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C3A2FD1-CE57-48AA-80A5-F0E1B76A13F3}">
      <dgm:prSet phldrT="[besedilo]"/>
      <dgm:spPr/>
      <dgm:t>
        <a:bodyPr/>
        <a:lstStyle/>
        <a:p>
          <a:r>
            <a:rPr lang="sl-SI" dirty="0" smtClean="0"/>
            <a:t>Mesečna/četrtletna</a:t>
          </a:r>
          <a:endParaRPr lang="sl-SI" dirty="0"/>
        </a:p>
      </dgm:t>
    </dgm:pt>
    <dgm:pt modelId="{84CCCC76-C9F8-4AE2-9AC7-7DB2E5965821}" type="parTrans" cxnId="{ACD3CDD5-66A8-4455-A8FE-40E8BEB08C48}">
      <dgm:prSet/>
      <dgm:spPr/>
      <dgm:t>
        <a:bodyPr/>
        <a:lstStyle/>
        <a:p>
          <a:endParaRPr lang="sl-SI"/>
        </a:p>
      </dgm:t>
    </dgm:pt>
    <dgm:pt modelId="{D56EAA85-5674-412C-A60B-657D60937E40}" type="sibTrans" cxnId="{ACD3CDD5-66A8-4455-A8FE-40E8BEB08C48}">
      <dgm:prSet/>
      <dgm:spPr/>
      <dgm:t>
        <a:bodyPr/>
        <a:lstStyle/>
        <a:p>
          <a:endParaRPr lang="sl-SI"/>
        </a:p>
      </dgm:t>
    </dgm:pt>
    <dgm:pt modelId="{900B2827-B437-4169-9972-B143A4CE3167}">
      <dgm:prSet phldrT="[besedilo]"/>
      <dgm:spPr/>
      <dgm:t>
        <a:bodyPr/>
        <a:lstStyle/>
        <a:p>
          <a:r>
            <a:rPr lang="sl-SI" dirty="0" smtClean="0">
              <a:solidFill>
                <a:srgbClr val="FF0000"/>
              </a:solidFill>
            </a:rPr>
            <a:t>PLAČE</a:t>
          </a:r>
        </a:p>
        <a:p>
          <a:r>
            <a:rPr lang="sl-SI" dirty="0" smtClean="0">
              <a:solidFill>
                <a:srgbClr val="FF0000"/>
              </a:solidFill>
            </a:rPr>
            <a:t>(izpl. plače pravnih oseb zasebnega sektorja)</a:t>
          </a:r>
        </a:p>
        <a:p>
          <a:r>
            <a:rPr lang="sl-SI" dirty="0" smtClean="0">
              <a:solidFill>
                <a:srgbClr val="FF0000"/>
              </a:solidFill>
            </a:rPr>
            <a:t>36.500</a:t>
          </a:r>
          <a:endParaRPr lang="sl-SI" dirty="0">
            <a:solidFill>
              <a:srgbClr val="FF0000"/>
            </a:solidFill>
          </a:endParaRPr>
        </a:p>
      </dgm:t>
    </dgm:pt>
    <dgm:pt modelId="{E2327AAD-CB25-41A8-BFD7-47ABFB5F9B97}" type="parTrans" cxnId="{3992F32A-D45F-4FC9-BAEB-04B2806BCC8B}">
      <dgm:prSet/>
      <dgm:spPr/>
      <dgm:t>
        <a:bodyPr/>
        <a:lstStyle/>
        <a:p>
          <a:endParaRPr lang="sl-SI"/>
        </a:p>
      </dgm:t>
    </dgm:pt>
    <dgm:pt modelId="{814EF768-F16E-43F2-AE3F-D3F6B2F63D8B}" type="sibTrans" cxnId="{3992F32A-D45F-4FC9-BAEB-04B2806BCC8B}">
      <dgm:prSet/>
      <dgm:spPr/>
      <dgm:t>
        <a:bodyPr/>
        <a:lstStyle/>
        <a:p>
          <a:endParaRPr lang="sl-SI"/>
        </a:p>
      </dgm:t>
    </dgm:pt>
    <dgm:pt modelId="{73A551C8-E7F5-4725-83B4-DD39EF7BA26D}">
      <dgm:prSet phldrT="[besedilo]"/>
      <dgm:spPr/>
      <dgm:t>
        <a:bodyPr/>
        <a:lstStyle/>
        <a:p>
          <a:r>
            <a:rPr lang="sl-SI" dirty="0" smtClean="0">
              <a:solidFill>
                <a:srgbClr val="00B050"/>
              </a:solidFill>
            </a:rPr>
            <a:t>ČPPS</a:t>
          </a:r>
        </a:p>
        <a:p>
          <a:r>
            <a:rPr lang="sl-SI" dirty="0" smtClean="0">
              <a:solidFill>
                <a:srgbClr val="00B050"/>
              </a:solidFill>
            </a:rPr>
            <a:t>(četrtletno raziskovanje o poslovanju posl. subj.)</a:t>
          </a:r>
        </a:p>
        <a:p>
          <a:r>
            <a:rPr lang="sl-SI" dirty="0" smtClean="0">
              <a:solidFill>
                <a:srgbClr val="00B050"/>
              </a:solidFill>
            </a:rPr>
            <a:t>3.370</a:t>
          </a:r>
        </a:p>
        <a:p>
          <a:r>
            <a:rPr lang="sl-SI" dirty="0" smtClean="0">
              <a:solidFill>
                <a:srgbClr val="00B050"/>
              </a:solidFill>
            </a:rPr>
            <a:t>uporablja tudi BS</a:t>
          </a:r>
          <a:endParaRPr lang="sl-SI" dirty="0">
            <a:solidFill>
              <a:srgbClr val="00B050"/>
            </a:solidFill>
          </a:endParaRPr>
        </a:p>
      </dgm:t>
    </dgm:pt>
    <dgm:pt modelId="{A92306DD-6B05-427E-9BF7-19B5DA347C2D}" type="parTrans" cxnId="{FED668C5-0BAB-4F75-B879-489A0DFB2B5B}">
      <dgm:prSet/>
      <dgm:spPr/>
      <dgm:t>
        <a:bodyPr/>
        <a:lstStyle/>
        <a:p>
          <a:endParaRPr lang="sl-SI"/>
        </a:p>
      </dgm:t>
    </dgm:pt>
    <dgm:pt modelId="{85B32EC5-67A0-4BE6-9D1B-C870A7AF8953}" type="sibTrans" cxnId="{FED668C5-0BAB-4F75-B879-489A0DFB2B5B}">
      <dgm:prSet/>
      <dgm:spPr/>
      <dgm:t>
        <a:bodyPr/>
        <a:lstStyle/>
        <a:p>
          <a:endParaRPr lang="sl-SI"/>
        </a:p>
      </dgm:t>
    </dgm:pt>
    <dgm:pt modelId="{E0223F78-A78F-4377-A3BF-2CF061F07B7B}">
      <dgm:prSet phldrT="[besedilo]"/>
      <dgm:spPr/>
      <dgm:t>
        <a:bodyPr/>
        <a:lstStyle/>
        <a:p>
          <a:r>
            <a:rPr lang="sl-SI" dirty="0" smtClean="0"/>
            <a:t>Letna</a:t>
          </a:r>
          <a:endParaRPr lang="sl-SI" dirty="0"/>
        </a:p>
      </dgm:t>
    </dgm:pt>
    <dgm:pt modelId="{AF1B7C4F-EB0F-4102-9034-B75B3E1C86A1}" type="parTrans" cxnId="{00A178E0-8C7E-402E-9EC0-73D6E00E8FA7}">
      <dgm:prSet/>
      <dgm:spPr/>
      <dgm:t>
        <a:bodyPr/>
        <a:lstStyle/>
        <a:p>
          <a:endParaRPr lang="sl-SI"/>
        </a:p>
      </dgm:t>
    </dgm:pt>
    <dgm:pt modelId="{B3FC29CD-0794-4A25-91BB-1F1146E9E963}" type="sibTrans" cxnId="{00A178E0-8C7E-402E-9EC0-73D6E00E8FA7}">
      <dgm:prSet/>
      <dgm:spPr/>
      <dgm:t>
        <a:bodyPr/>
        <a:lstStyle/>
        <a:p>
          <a:endParaRPr lang="sl-SI"/>
        </a:p>
      </dgm:t>
    </dgm:pt>
    <dgm:pt modelId="{9FCD4220-5F2A-483F-A620-5A2F2E955CDF}">
      <dgm:prSet phldrT="[besedilo]"/>
      <dgm:spPr/>
      <dgm:t>
        <a:bodyPr/>
        <a:lstStyle/>
        <a:p>
          <a:r>
            <a:rPr lang="sl-SI" dirty="0" smtClean="0">
              <a:solidFill>
                <a:srgbClr val="0070C0"/>
              </a:solidFill>
            </a:rPr>
            <a:t>DIVID</a:t>
          </a:r>
        </a:p>
        <a:p>
          <a:r>
            <a:rPr lang="sl-SI" dirty="0" smtClean="0">
              <a:solidFill>
                <a:srgbClr val="0070C0"/>
              </a:solidFill>
            </a:rPr>
            <a:t>(izplačane dividende)</a:t>
          </a:r>
        </a:p>
        <a:p>
          <a:r>
            <a:rPr lang="sl-SI" dirty="0" smtClean="0">
              <a:solidFill>
                <a:srgbClr val="0070C0"/>
              </a:solidFill>
            </a:rPr>
            <a:t>623</a:t>
          </a:r>
          <a:endParaRPr lang="sl-SI" dirty="0">
            <a:solidFill>
              <a:srgbClr val="0070C0"/>
            </a:solidFill>
          </a:endParaRPr>
        </a:p>
      </dgm:t>
    </dgm:pt>
    <dgm:pt modelId="{A380224E-174C-4D4A-BC80-1ECACB9F2E89}" type="parTrans" cxnId="{C39B5FE6-9676-423E-9927-374D904CDB96}">
      <dgm:prSet/>
      <dgm:spPr/>
      <dgm:t>
        <a:bodyPr/>
        <a:lstStyle/>
        <a:p>
          <a:endParaRPr lang="sl-SI"/>
        </a:p>
      </dgm:t>
    </dgm:pt>
    <dgm:pt modelId="{3310D6BE-E58E-4F0A-AC18-173A3218728A}" type="sibTrans" cxnId="{C39B5FE6-9676-423E-9927-374D904CDB96}">
      <dgm:prSet/>
      <dgm:spPr/>
      <dgm:t>
        <a:bodyPr/>
        <a:lstStyle/>
        <a:p>
          <a:endParaRPr lang="sl-SI"/>
        </a:p>
      </dgm:t>
    </dgm:pt>
    <dgm:pt modelId="{DD7EBBD0-2626-435F-9387-75DDE890C9D0}">
      <dgm:prSet phldrT="[besedilo]"/>
      <dgm:spPr/>
      <dgm:t>
        <a:bodyPr/>
        <a:lstStyle/>
        <a:p>
          <a:r>
            <a:rPr lang="sl-SI" dirty="0" smtClean="0">
              <a:solidFill>
                <a:srgbClr val="0070C0"/>
              </a:solidFill>
            </a:rPr>
            <a:t>SSP/PS</a:t>
          </a:r>
        </a:p>
        <a:p>
          <a:r>
            <a:rPr lang="sl-SI" dirty="0" smtClean="0">
              <a:solidFill>
                <a:srgbClr val="0070C0"/>
              </a:solidFill>
            </a:rPr>
            <a:t>(poslovne storitve)</a:t>
          </a:r>
        </a:p>
        <a:p>
          <a:r>
            <a:rPr lang="sl-SI" dirty="0" smtClean="0">
              <a:solidFill>
                <a:srgbClr val="0070C0"/>
              </a:solidFill>
            </a:rPr>
            <a:t>2.020</a:t>
          </a:r>
          <a:endParaRPr lang="sl-SI" dirty="0">
            <a:solidFill>
              <a:srgbClr val="0070C0"/>
            </a:solidFill>
          </a:endParaRPr>
        </a:p>
      </dgm:t>
    </dgm:pt>
    <dgm:pt modelId="{C1E0F5E4-5212-4F8F-8C4A-A075E014612F}" type="parTrans" cxnId="{21CAB0C3-8403-42AC-9E18-45E0850BBDB8}">
      <dgm:prSet/>
      <dgm:spPr/>
      <dgm:t>
        <a:bodyPr/>
        <a:lstStyle/>
        <a:p>
          <a:endParaRPr lang="sl-SI"/>
        </a:p>
      </dgm:t>
    </dgm:pt>
    <dgm:pt modelId="{401163CA-760D-416F-B690-176833A0AFE8}" type="sibTrans" cxnId="{21CAB0C3-8403-42AC-9E18-45E0850BBDB8}">
      <dgm:prSet/>
      <dgm:spPr/>
      <dgm:t>
        <a:bodyPr/>
        <a:lstStyle/>
        <a:p>
          <a:endParaRPr lang="sl-SI"/>
        </a:p>
      </dgm:t>
    </dgm:pt>
    <dgm:pt modelId="{2AA9938F-6FF9-4E07-B99A-D124F0E6C053}">
      <dgm:prSet phldrT="[besedilo]"/>
      <dgm:spPr/>
      <dgm:t>
        <a:bodyPr/>
        <a:lstStyle/>
        <a:p>
          <a:r>
            <a:rPr lang="sl-SI" dirty="0" smtClean="0"/>
            <a:t>Štiri letna</a:t>
          </a:r>
          <a:endParaRPr lang="sl-SI" dirty="0"/>
        </a:p>
      </dgm:t>
    </dgm:pt>
    <dgm:pt modelId="{4B8A80A7-3AE4-48BD-B161-B69E4956A920}" type="parTrans" cxnId="{D0DD7C10-9F3A-4F95-8CC0-BDB49A08F9B8}">
      <dgm:prSet/>
      <dgm:spPr/>
      <dgm:t>
        <a:bodyPr/>
        <a:lstStyle/>
        <a:p>
          <a:endParaRPr lang="sl-SI"/>
        </a:p>
      </dgm:t>
    </dgm:pt>
    <dgm:pt modelId="{1387F17D-CF89-4FD6-B17D-F7C1B48114FD}" type="sibTrans" cxnId="{D0DD7C10-9F3A-4F95-8CC0-BDB49A08F9B8}">
      <dgm:prSet/>
      <dgm:spPr/>
      <dgm:t>
        <a:bodyPr/>
        <a:lstStyle/>
        <a:p>
          <a:endParaRPr lang="sl-SI"/>
        </a:p>
      </dgm:t>
    </dgm:pt>
    <dgm:pt modelId="{B4BA9643-DAC7-4293-86A9-F8BBC7F817D6}">
      <dgm:prSet phldrT="[besedilo]"/>
      <dgm:spPr/>
      <dgm:t>
        <a:bodyPr/>
        <a:lstStyle/>
        <a:p>
          <a:r>
            <a:rPr lang="sl-SI" dirty="0" smtClean="0">
              <a:solidFill>
                <a:srgbClr val="0070C0"/>
              </a:solidFill>
            </a:rPr>
            <a:t>NR-IOT</a:t>
          </a:r>
        </a:p>
        <a:p>
          <a:r>
            <a:rPr lang="sl-SI" dirty="0" smtClean="0">
              <a:solidFill>
                <a:srgbClr val="0070C0"/>
              </a:solidFill>
            </a:rPr>
            <a:t>(struktura vmesne potrošnje in prihodkov)</a:t>
          </a:r>
        </a:p>
        <a:p>
          <a:r>
            <a:rPr lang="sl-SI" dirty="0" smtClean="0">
              <a:solidFill>
                <a:srgbClr val="0070C0"/>
              </a:solidFill>
            </a:rPr>
            <a:t>5.800</a:t>
          </a:r>
          <a:endParaRPr lang="sl-SI" dirty="0">
            <a:solidFill>
              <a:srgbClr val="0070C0"/>
            </a:solidFill>
          </a:endParaRPr>
        </a:p>
      </dgm:t>
    </dgm:pt>
    <dgm:pt modelId="{9BA8A042-87C2-407F-B1A0-F0CC77A0BBD6}" type="parTrans" cxnId="{FA9A1995-78DF-4212-9C4D-16D30D82F46E}">
      <dgm:prSet/>
      <dgm:spPr/>
      <dgm:t>
        <a:bodyPr/>
        <a:lstStyle/>
        <a:p>
          <a:endParaRPr lang="sl-SI"/>
        </a:p>
      </dgm:t>
    </dgm:pt>
    <dgm:pt modelId="{CF63390E-2593-4E7B-A24F-CB22830A13EE}" type="sibTrans" cxnId="{FA9A1995-78DF-4212-9C4D-16D30D82F46E}">
      <dgm:prSet/>
      <dgm:spPr/>
      <dgm:t>
        <a:bodyPr/>
        <a:lstStyle/>
        <a:p>
          <a:endParaRPr lang="sl-SI"/>
        </a:p>
      </dgm:t>
    </dgm:pt>
    <dgm:pt modelId="{FDDC9E8F-592C-4FC4-A613-6068A8DE5E0F}">
      <dgm:prSet phldrT="[besedilo]"/>
      <dgm:spPr/>
      <dgm:t>
        <a:bodyPr/>
        <a:lstStyle/>
        <a:p>
          <a:r>
            <a:rPr lang="sl-SI" dirty="0" smtClean="0">
              <a:solidFill>
                <a:srgbClr val="0070C0"/>
              </a:solidFill>
            </a:rPr>
            <a:t>ZAP-RSP</a:t>
          </a:r>
        </a:p>
        <a:p>
          <a:r>
            <a:rPr lang="sl-SI" dirty="0" smtClean="0">
              <a:solidFill>
                <a:srgbClr val="0070C0"/>
              </a:solidFill>
            </a:rPr>
            <a:t>(struktura plače)</a:t>
          </a:r>
        </a:p>
        <a:p>
          <a:r>
            <a:rPr lang="sl-SI" dirty="0" smtClean="0">
              <a:solidFill>
                <a:srgbClr val="0070C0"/>
              </a:solidFill>
            </a:rPr>
            <a:t>3.260</a:t>
          </a:r>
          <a:endParaRPr lang="sl-SI" dirty="0">
            <a:solidFill>
              <a:srgbClr val="0070C0"/>
            </a:solidFill>
          </a:endParaRPr>
        </a:p>
      </dgm:t>
    </dgm:pt>
    <dgm:pt modelId="{0AC6C9AD-2251-498D-B34A-3AA77729781D}" type="parTrans" cxnId="{1A1676C6-727D-4ACF-815D-FACC21999ACC}">
      <dgm:prSet/>
      <dgm:spPr/>
      <dgm:t>
        <a:bodyPr/>
        <a:lstStyle/>
        <a:p>
          <a:endParaRPr lang="sl-SI"/>
        </a:p>
      </dgm:t>
    </dgm:pt>
    <dgm:pt modelId="{03F87A2E-1698-40A9-8265-BBB7C5282953}" type="sibTrans" cxnId="{1A1676C6-727D-4ACF-815D-FACC21999ACC}">
      <dgm:prSet/>
      <dgm:spPr/>
      <dgm:t>
        <a:bodyPr/>
        <a:lstStyle/>
        <a:p>
          <a:endParaRPr lang="sl-SI"/>
        </a:p>
      </dgm:t>
    </dgm:pt>
    <dgm:pt modelId="{E6151A1B-0DB6-47DF-BE4F-FCDF7D17DE15}">
      <dgm:prSet/>
      <dgm:spPr/>
      <dgm:t>
        <a:bodyPr/>
        <a:lstStyle/>
        <a:p>
          <a:r>
            <a:rPr lang="sl-SI" dirty="0" smtClean="0">
              <a:solidFill>
                <a:srgbClr val="0070C0"/>
              </a:solidFill>
            </a:rPr>
            <a:t>ZAP-RSD in ZAP-SDČ</a:t>
          </a:r>
        </a:p>
        <a:p>
          <a:r>
            <a:rPr lang="sl-SI" dirty="0" smtClean="0">
              <a:solidFill>
                <a:srgbClr val="0070C0"/>
              </a:solidFill>
            </a:rPr>
            <a:t>(stroški dela in struktura delovnega časa)</a:t>
          </a:r>
        </a:p>
        <a:p>
          <a:r>
            <a:rPr lang="sl-SI" dirty="0" smtClean="0">
              <a:solidFill>
                <a:srgbClr val="0070C0"/>
              </a:solidFill>
            </a:rPr>
            <a:t>3.500</a:t>
          </a:r>
          <a:endParaRPr lang="sl-SI" dirty="0">
            <a:solidFill>
              <a:srgbClr val="0070C0"/>
            </a:solidFill>
          </a:endParaRPr>
        </a:p>
      </dgm:t>
    </dgm:pt>
    <dgm:pt modelId="{5C45E54C-9E8B-4058-8034-3399278592CA}" type="parTrans" cxnId="{6F6AD774-4270-40FF-986F-A61F38F9C2DB}">
      <dgm:prSet/>
      <dgm:spPr/>
      <dgm:t>
        <a:bodyPr/>
        <a:lstStyle/>
        <a:p>
          <a:endParaRPr lang="sl-SI"/>
        </a:p>
      </dgm:t>
    </dgm:pt>
    <dgm:pt modelId="{83458C2D-852D-45BC-894B-D8274E7F4E26}" type="sibTrans" cxnId="{6F6AD774-4270-40FF-986F-A61F38F9C2DB}">
      <dgm:prSet/>
      <dgm:spPr/>
      <dgm:t>
        <a:bodyPr/>
        <a:lstStyle/>
        <a:p>
          <a:endParaRPr lang="sl-SI"/>
        </a:p>
      </dgm:t>
    </dgm:pt>
    <dgm:pt modelId="{E2E9579B-4AE7-4560-852C-2D44E476B619}" type="pres">
      <dgm:prSet presAssocID="{8A887840-AF7C-4BF4-A336-57833CC8986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CDD5E3C9-E87D-4C69-8B24-3DDF26BF4CBA}" type="pres">
      <dgm:prSet presAssocID="{9C3A2FD1-CE57-48AA-80A5-F0E1B76A13F3}" presName="compNode" presStyleCnt="0"/>
      <dgm:spPr/>
    </dgm:pt>
    <dgm:pt modelId="{A0EB961F-092D-4F99-A6F3-5B6B691476EF}" type="pres">
      <dgm:prSet presAssocID="{9C3A2FD1-CE57-48AA-80A5-F0E1B76A13F3}" presName="aNode" presStyleLbl="bgShp" presStyleIdx="0" presStyleCnt="3" custLinFactNeighborX="-38" custLinFactNeighborY="-1420"/>
      <dgm:spPr/>
      <dgm:t>
        <a:bodyPr/>
        <a:lstStyle/>
        <a:p>
          <a:endParaRPr lang="sl-SI"/>
        </a:p>
      </dgm:t>
    </dgm:pt>
    <dgm:pt modelId="{6FE32BBF-A9FD-439A-8CA6-4D4ACC723529}" type="pres">
      <dgm:prSet presAssocID="{9C3A2FD1-CE57-48AA-80A5-F0E1B76A13F3}" presName="textNode" presStyleLbl="bgShp" presStyleIdx="0" presStyleCnt="3"/>
      <dgm:spPr/>
      <dgm:t>
        <a:bodyPr/>
        <a:lstStyle/>
        <a:p>
          <a:endParaRPr lang="sl-SI"/>
        </a:p>
      </dgm:t>
    </dgm:pt>
    <dgm:pt modelId="{A7FAFC77-78C9-4EB0-AF86-BED984CF5D90}" type="pres">
      <dgm:prSet presAssocID="{9C3A2FD1-CE57-48AA-80A5-F0E1B76A13F3}" presName="compChildNode" presStyleCnt="0"/>
      <dgm:spPr/>
    </dgm:pt>
    <dgm:pt modelId="{1C1014AB-1A8D-459B-A649-75EDE73FF26D}" type="pres">
      <dgm:prSet presAssocID="{9C3A2FD1-CE57-48AA-80A5-F0E1B76A13F3}" presName="theInnerList" presStyleCnt="0"/>
      <dgm:spPr/>
    </dgm:pt>
    <dgm:pt modelId="{6F852EAC-D765-4074-BAA4-4AF0471AA2B8}" type="pres">
      <dgm:prSet presAssocID="{900B2827-B437-4169-9972-B143A4CE3167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AC0374A-C5F1-49F1-B251-FD7727EFB108}" type="pres">
      <dgm:prSet presAssocID="{900B2827-B437-4169-9972-B143A4CE3167}" presName="aSpace2" presStyleCnt="0"/>
      <dgm:spPr/>
    </dgm:pt>
    <dgm:pt modelId="{E967A1E5-45E0-4812-AAF7-5639FB42FB25}" type="pres">
      <dgm:prSet presAssocID="{73A551C8-E7F5-4725-83B4-DD39EF7BA26D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5D89AE3-FCE6-4EB8-806A-A0DEEB35EE8B}" type="pres">
      <dgm:prSet presAssocID="{9C3A2FD1-CE57-48AA-80A5-F0E1B76A13F3}" presName="aSpace" presStyleCnt="0"/>
      <dgm:spPr/>
    </dgm:pt>
    <dgm:pt modelId="{244F2FE0-B410-47BD-86D8-08B0F961B13B}" type="pres">
      <dgm:prSet presAssocID="{E0223F78-A78F-4377-A3BF-2CF061F07B7B}" presName="compNode" presStyleCnt="0"/>
      <dgm:spPr/>
    </dgm:pt>
    <dgm:pt modelId="{D9FC3AF5-B409-4CD4-A694-7610631211A3}" type="pres">
      <dgm:prSet presAssocID="{E0223F78-A78F-4377-A3BF-2CF061F07B7B}" presName="aNode" presStyleLbl="bgShp" presStyleIdx="1" presStyleCnt="3" custLinFactNeighborX="-712" custLinFactNeighborY="-2839"/>
      <dgm:spPr/>
      <dgm:t>
        <a:bodyPr/>
        <a:lstStyle/>
        <a:p>
          <a:endParaRPr lang="sl-SI"/>
        </a:p>
      </dgm:t>
    </dgm:pt>
    <dgm:pt modelId="{6DAE09FC-8AAC-4129-B2D9-CA6C1E17BE9F}" type="pres">
      <dgm:prSet presAssocID="{E0223F78-A78F-4377-A3BF-2CF061F07B7B}" presName="textNode" presStyleLbl="bgShp" presStyleIdx="1" presStyleCnt="3"/>
      <dgm:spPr/>
      <dgm:t>
        <a:bodyPr/>
        <a:lstStyle/>
        <a:p>
          <a:endParaRPr lang="sl-SI"/>
        </a:p>
      </dgm:t>
    </dgm:pt>
    <dgm:pt modelId="{528347D2-79DB-44BB-9E8E-D56DFAFF32C2}" type="pres">
      <dgm:prSet presAssocID="{E0223F78-A78F-4377-A3BF-2CF061F07B7B}" presName="compChildNode" presStyleCnt="0"/>
      <dgm:spPr/>
    </dgm:pt>
    <dgm:pt modelId="{6CE03F6B-B5A2-4E2C-9CF9-95C10E901308}" type="pres">
      <dgm:prSet presAssocID="{E0223F78-A78F-4377-A3BF-2CF061F07B7B}" presName="theInnerList" presStyleCnt="0"/>
      <dgm:spPr/>
    </dgm:pt>
    <dgm:pt modelId="{CDB42EBA-54D5-4FF0-BFF3-3343C5B93CDC}" type="pres">
      <dgm:prSet presAssocID="{9FCD4220-5F2A-483F-A620-5A2F2E955CDF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9CE801D-F53B-4EFB-849F-2D8D505D3215}" type="pres">
      <dgm:prSet presAssocID="{9FCD4220-5F2A-483F-A620-5A2F2E955CDF}" presName="aSpace2" presStyleCnt="0"/>
      <dgm:spPr/>
    </dgm:pt>
    <dgm:pt modelId="{51239581-22EC-4DE4-9E6C-1F3134F0C405}" type="pres">
      <dgm:prSet presAssocID="{DD7EBBD0-2626-435F-9387-75DDE890C9D0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BA0B4B-1419-4CF6-8707-A8822121F099}" type="pres">
      <dgm:prSet presAssocID="{E0223F78-A78F-4377-A3BF-2CF061F07B7B}" presName="aSpace" presStyleCnt="0"/>
      <dgm:spPr/>
    </dgm:pt>
    <dgm:pt modelId="{829954D5-1BFF-4999-852A-B0D61F6BED80}" type="pres">
      <dgm:prSet presAssocID="{2AA9938F-6FF9-4E07-B99A-D124F0E6C053}" presName="compNode" presStyleCnt="0"/>
      <dgm:spPr/>
    </dgm:pt>
    <dgm:pt modelId="{6E29E84C-A7CD-4B58-9B85-E3C05CA46159}" type="pres">
      <dgm:prSet presAssocID="{2AA9938F-6FF9-4E07-B99A-D124F0E6C053}" presName="aNode" presStyleLbl="bgShp" presStyleIdx="2" presStyleCnt="3"/>
      <dgm:spPr/>
      <dgm:t>
        <a:bodyPr/>
        <a:lstStyle/>
        <a:p>
          <a:endParaRPr lang="sl-SI"/>
        </a:p>
      </dgm:t>
    </dgm:pt>
    <dgm:pt modelId="{8A324010-FB2B-44A7-BCA8-F48D31B65E2C}" type="pres">
      <dgm:prSet presAssocID="{2AA9938F-6FF9-4E07-B99A-D124F0E6C053}" presName="textNode" presStyleLbl="bgShp" presStyleIdx="2" presStyleCnt="3"/>
      <dgm:spPr/>
      <dgm:t>
        <a:bodyPr/>
        <a:lstStyle/>
        <a:p>
          <a:endParaRPr lang="sl-SI"/>
        </a:p>
      </dgm:t>
    </dgm:pt>
    <dgm:pt modelId="{6DDE737C-90B1-4638-9407-33274ACF376D}" type="pres">
      <dgm:prSet presAssocID="{2AA9938F-6FF9-4E07-B99A-D124F0E6C053}" presName="compChildNode" presStyleCnt="0"/>
      <dgm:spPr/>
    </dgm:pt>
    <dgm:pt modelId="{82A5D525-92C8-428E-A673-6CB31624C3E7}" type="pres">
      <dgm:prSet presAssocID="{2AA9938F-6FF9-4E07-B99A-D124F0E6C053}" presName="theInnerList" presStyleCnt="0"/>
      <dgm:spPr/>
    </dgm:pt>
    <dgm:pt modelId="{D35BF47C-CFFD-4DAE-9272-897611BC4456}" type="pres">
      <dgm:prSet presAssocID="{B4BA9643-DAC7-4293-86A9-F8BBC7F817D6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9EA1415-A100-4992-8695-79CA2F0AD843}" type="pres">
      <dgm:prSet presAssocID="{B4BA9643-DAC7-4293-86A9-F8BBC7F817D6}" presName="aSpace2" presStyleCnt="0"/>
      <dgm:spPr/>
    </dgm:pt>
    <dgm:pt modelId="{09F6A51A-E529-459A-BFAF-CFD06F87A03C}" type="pres">
      <dgm:prSet presAssocID="{FDDC9E8F-592C-4FC4-A613-6068A8DE5E0F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49DC789-88F0-43AC-9CD6-90E5E67B6ED1}" type="pres">
      <dgm:prSet presAssocID="{FDDC9E8F-592C-4FC4-A613-6068A8DE5E0F}" presName="aSpace2" presStyleCnt="0"/>
      <dgm:spPr/>
    </dgm:pt>
    <dgm:pt modelId="{BEEB216A-3AC1-46B4-AEED-43672DB0F082}" type="pres">
      <dgm:prSet presAssocID="{E6151A1B-0DB6-47DF-BE4F-FCDF7D17DE15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21CAB0C3-8403-42AC-9E18-45E0850BBDB8}" srcId="{E0223F78-A78F-4377-A3BF-2CF061F07B7B}" destId="{DD7EBBD0-2626-435F-9387-75DDE890C9D0}" srcOrd="1" destOrd="0" parTransId="{C1E0F5E4-5212-4F8F-8C4A-A075E014612F}" sibTransId="{401163CA-760D-416F-B690-176833A0AFE8}"/>
    <dgm:cxn modelId="{0221E8DB-45AC-4BE4-A04B-BAA84A1A12B7}" type="presOf" srcId="{2AA9938F-6FF9-4E07-B99A-D124F0E6C053}" destId="{8A324010-FB2B-44A7-BCA8-F48D31B65E2C}" srcOrd="1" destOrd="0" presId="urn:microsoft.com/office/officeart/2005/8/layout/lProcess2"/>
    <dgm:cxn modelId="{60757D19-628A-4A60-BC18-86EF71BDD795}" type="presOf" srcId="{E6151A1B-0DB6-47DF-BE4F-FCDF7D17DE15}" destId="{BEEB216A-3AC1-46B4-AEED-43672DB0F082}" srcOrd="0" destOrd="0" presId="urn:microsoft.com/office/officeart/2005/8/layout/lProcess2"/>
    <dgm:cxn modelId="{3992F32A-D45F-4FC9-BAEB-04B2806BCC8B}" srcId="{9C3A2FD1-CE57-48AA-80A5-F0E1B76A13F3}" destId="{900B2827-B437-4169-9972-B143A4CE3167}" srcOrd="0" destOrd="0" parTransId="{E2327AAD-CB25-41A8-BFD7-47ABFB5F9B97}" sibTransId="{814EF768-F16E-43F2-AE3F-D3F6B2F63D8B}"/>
    <dgm:cxn modelId="{D0DD7C10-9F3A-4F95-8CC0-BDB49A08F9B8}" srcId="{8A887840-AF7C-4BF4-A336-57833CC89868}" destId="{2AA9938F-6FF9-4E07-B99A-D124F0E6C053}" srcOrd="2" destOrd="0" parTransId="{4B8A80A7-3AE4-48BD-B161-B69E4956A920}" sibTransId="{1387F17D-CF89-4FD6-B17D-F7C1B48114FD}"/>
    <dgm:cxn modelId="{E2EFEA3C-6BFC-444C-966B-F8D5440C84E0}" type="presOf" srcId="{E0223F78-A78F-4377-A3BF-2CF061F07B7B}" destId="{D9FC3AF5-B409-4CD4-A694-7610631211A3}" srcOrd="0" destOrd="0" presId="urn:microsoft.com/office/officeart/2005/8/layout/lProcess2"/>
    <dgm:cxn modelId="{80783E7B-10CD-4EE1-80DF-5D8049178AC2}" type="presOf" srcId="{E0223F78-A78F-4377-A3BF-2CF061F07B7B}" destId="{6DAE09FC-8AAC-4129-B2D9-CA6C1E17BE9F}" srcOrd="1" destOrd="0" presId="urn:microsoft.com/office/officeart/2005/8/layout/lProcess2"/>
    <dgm:cxn modelId="{D5D0D167-8570-4CDA-8EE9-A8844617D9E9}" type="presOf" srcId="{DD7EBBD0-2626-435F-9387-75DDE890C9D0}" destId="{51239581-22EC-4DE4-9E6C-1F3134F0C405}" srcOrd="0" destOrd="0" presId="urn:microsoft.com/office/officeart/2005/8/layout/lProcess2"/>
    <dgm:cxn modelId="{FA9A1995-78DF-4212-9C4D-16D30D82F46E}" srcId="{2AA9938F-6FF9-4E07-B99A-D124F0E6C053}" destId="{B4BA9643-DAC7-4293-86A9-F8BBC7F817D6}" srcOrd="0" destOrd="0" parTransId="{9BA8A042-87C2-407F-B1A0-F0CC77A0BBD6}" sibTransId="{CF63390E-2593-4E7B-A24F-CB22830A13EE}"/>
    <dgm:cxn modelId="{FED668C5-0BAB-4F75-B879-489A0DFB2B5B}" srcId="{9C3A2FD1-CE57-48AA-80A5-F0E1B76A13F3}" destId="{73A551C8-E7F5-4725-83B4-DD39EF7BA26D}" srcOrd="1" destOrd="0" parTransId="{A92306DD-6B05-427E-9BF7-19B5DA347C2D}" sibTransId="{85B32EC5-67A0-4BE6-9D1B-C870A7AF8953}"/>
    <dgm:cxn modelId="{00A178E0-8C7E-402E-9EC0-73D6E00E8FA7}" srcId="{8A887840-AF7C-4BF4-A336-57833CC89868}" destId="{E0223F78-A78F-4377-A3BF-2CF061F07B7B}" srcOrd="1" destOrd="0" parTransId="{AF1B7C4F-EB0F-4102-9034-B75B3E1C86A1}" sibTransId="{B3FC29CD-0794-4A25-91BB-1F1146E9E963}"/>
    <dgm:cxn modelId="{C39B5FE6-9676-423E-9927-374D904CDB96}" srcId="{E0223F78-A78F-4377-A3BF-2CF061F07B7B}" destId="{9FCD4220-5F2A-483F-A620-5A2F2E955CDF}" srcOrd="0" destOrd="0" parTransId="{A380224E-174C-4D4A-BC80-1ECACB9F2E89}" sibTransId="{3310D6BE-E58E-4F0A-AC18-173A3218728A}"/>
    <dgm:cxn modelId="{9375713B-C446-4140-A1CA-E640ECC8E08E}" type="presOf" srcId="{B4BA9643-DAC7-4293-86A9-F8BBC7F817D6}" destId="{D35BF47C-CFFD-4DAE-9272-897611BC4456}" srcOrd="0" destOrd="0" presId="urn:microsoft.com/office/officeart/2005/8/layout/lProcess2"/>
    <dgm:cxn modelId="{7681067B-3931-4125-919B-AFBCA0BC1D3C}" type="presOf" srcId="{9C3A2FD1-CE57-48AA-80A5-F0E1B76A13F3}" destId="{A0EB961F-092D-4F99-A6F3-5B6B691476EF}" srcOrd="0" destOrd="0" presId="urn:microsoft.com/office/officeart/2005/8/layout/lProcess2"/>
    <dgm:cxn modelId="{ACD3CDD5-66A8-4455-A8FE-40E8BEB08C48}" srcId="{8A887840-AF7C-4BF4-A336-57833CC89868}" destId="{9C3A2FD1-CE57-48AA-80A5-F0E1B76A13F3}" srcOrd="0" destOrd="0" parTransId="{84CCCC76-C9F8-4AE2-9AC7-7DB2E5965821}" sibTransId="{D56EAA85-5674-412C-A60B-657D60937E40}"/>
    <dgm:cxn modelId="{AD5581E9-2E70-4881-8505-84614C74F174}" type="presOf" srcId="{2AA9938F-6FF9-4E07-B99A-D124F0E6C053}" destId="{6E29E84C-A7CD-4B58-9B85-E3C05CA46159}" srcOrd="0" destOrd="0" presId="urn:microsoft.com/office/officeart/2005/8/layout/lProcess2"/>
    <dgm:cxn modelId="{79E2476D-81ED-4BD6-B28B-1EB42B244AD8}" type="presOf" srcId="{73A551C8-E7F5-4725-83B4-DD39EF7BA26D}" destId="{E967A1E5-45E0-4812-AAF7-5639FB42FB25}" srcOrd="0" destOrd="0" presId="urn:microsoft.com/office/officeart/2005/8/layout/lProcess2"/>
    <dgm:cxn modelId="{EB48DE51-6ECA-4335-97A3-695ABEC53226}" type="presOf" srcId="{900B2827-B437-4169-9972-B143A4CE3167}" destId="{6F852EAC-D765-4074-BAA4-4AF0471AA2B8}" srcOrd="0" destOrd="0" presId="urn:microsoft.com/office/officeart/2005/8/layout/lProcess2"/>
    <dgm:cxn modelId="{D55693AF-4F79-4108-A9B4-C7E179C9FA35}" type="presOf" srcId="{FDDC9E8F-592C-4FC4-A613-6068A8DE5E0F}" destId="{09F6A51A-E529-459A-BFAF-CFD06F87A03C}" srcOrd="0" destOrd="0" presId="urn:microsoft.com/office/officeart/2005/8/layout/lProcess2"/>
    <dgm:cxn modelId="{1A1676C6-727D-4ACF-815D-FACC21999ACC}" srcId="{2AA9938F-6FF9-4E07-B99A-D124F0E6C053}" destId="{FDDC9E8F-592C-4FC4-A613-6068A8DE5E0F}" srcOrd="1" destOrd="0" parTransId="{0AC6C9AD-2251-498D-B34A-3AA77729781D}" sibTransId="{03F87A2E-1698-40A9-8265-BBB7C5282953}"/>
    <dgm:cxn modelId="{63D87B8B-289C-492A-B1F2-A4D53C7E4841}" type="presOf" srcId="{9C3A2FD1-CE57-48AA-80A5-F0E1B76A13F3}" destId="{6FE32BBF-A9FD-439A-8CA6-4D4ACC723529}" srcOrd="1" destOrd="0" presId="urn:microsoft.com/office/officeart/2005/8/layout/lProcess2"/>
    <dgm:cxn modelId="{5C93E4CD-4B62-4899-B96F-120FC2849B9C}" type="presOf" srcId="{8A887840-AF7C-4BF4-A336-57833CC89868}" destId="{E2E9579B-4AE7-4560-852C-2D44E476B619}" srcOrd="0" destOrd="0" presId="urn:microsoft.com/office/officeart/2005/8/layout/lProcess2"/>
    <dgm:cxn modelId="{6F6AD774-4270-40FF-986F-A61F38F9C2DB}" srcId="{2AA9938F-6FF9-4E07-B99A-D124F0E6C053}" destId="{E6151A1B-0DB6-47DF-BE4F-FCDF7D17DE15}" srcOrd="2" destOrd="0" parTransId="{5C45E54C-9E8B-4058-8034-3399278592CA}" sibTransId="{83458C2D-852D-45BC-894B-D8274E7F4E26}"/>
    <dgm:cxn modelId="{B5E9A75A-29F9-4C47-B4D1-790452170463}" type="presOf" srcId="{9FCD4220-5F2A-483F-A620-5A2F2E955CDF}" destId="{CDB42EBA-54D5-4FF0-BFF3-3343C5B93CDC}" srcOrd="0" destOrd="0" presId="urn:microsoft.com/office/officeart/2005/8/layout/lProcess2"/>
    <dgm:cxn modelId="{9CDB594A-AF85-49C3-A222-CE3E1F9342E8}" type="presParOf" srcId="{E2E9579B-4AE7-4560-852C-2D44E476B619}" destId="{CDD5E3C9-E87D-4C69-8B24-3DDF26BF4CBA}" srcOrd="0" destOrd="0" presId="urn:microsoft.com/office/officeart/2005/8/layout/lProcess2"/>
    <dgm:cxn modelId="{A540A5CB-DBE7-47EE-A9B6-94FCF894C3E5}" type="presParOf" srcId="{CDD5E3C9-E87D-4C69-8B24-3DDF26BF4CBA}" destId="{A0EB961F-092D-4F99-A6F3-5B6B691476EF}" srcOrd="0" destOrd="0" presId="urn:microsoft.com/office/officeart/2005/8/layout/lProcess2"/>
    <dgm:cxn modelId="{B0E556B3-AA28-4DAF-86A7-E43A57EE9D60}" type="presParOf" srcId="{CDD5E3C9-E87D-4C69-8B24-3DDF26BF4CBA}" destId="{6FE32BBF-A9FD-439A-8CA6-4D4ACC723529}" srcOrd="1" destOrd="0" presId="urn:microsoft.com/office/officeart/2005/8/layout/lProcess2"/>
    <dgm:cxn modelId="{17C83691-3982-4E10-888F-347F4E2507A3}" type="presParOf" srcId="{CDD5E3C9-E87D-4C69-8B24-3DDF26BF4CBA}" destId="{A7FAFC77-78C9-4EB0-AF86-BED984CF5D90}" srcOrd="2" destOrd="0" presId="urn:microsoft.com/office/officeart/2005/8/layout/lProcess2"/>
    <dgm:cxn modelId="{10FBEF7F-825A-4DCA-803D-6899A87A7B58}" type="presParOf" srcId="{A7FAFC77-78C9-4EB0-AF86-BED984CF5D90}" destId="{1C1014AB-1A8D-459B-A649-75EDE73FF26D}" srcOrd="0" destOrd="0" presId="urn:microsoft.com/office/officeart/2005/8/layout/lProcess2"/>
    <dgm:cxn modelId="{D051A5A7-9455-496E-8945-66E7F4DDBFFD}" type="presParOf" srcId="{1C1014AB-1A8D-459B-A649-75EDE73FF26D}" destId="{6F852EAC-D765-4074-BAA4-4AF0471AA2B8}" srcOrd="0" destOrd="0" presId="urn:microsoft.com/office/officeart/2005/8/layout/lProcess2"/>
    <dgm:cxn modelId="{6435A88E-D749-4531-A4D7-CC43F6DEDCF4}" type="presParOf" srcId="{1C1014AB-1A8D-459B-A649-75EDE73FF26D}" destId="{CAC0374A-C5F1-49F1-B251-FD7727EFB108}" srcOrd="1" destOrd="0" presId="urn:microsoft.com/office/officeart/2005/8/layout/lProcess2"/>
    <dgm:cxn modelId="{6084DD8F-6DF3-4D48-B9B0-630E0B74F84E}" type="presParOf" srcId="{1C1014AB-1A8D-459B-A649-75EDE73FF26D}" destId="{E967A1E5-45E0-4812-AAF7-5639FB42FB25}" srcOrd="2" destOrd="0" presId="urn:microsoft.com/office/officeart/2005/8/layout/lProcess2"/>
    <dgm:cxn modelId="{8F6E2724-3DAB-447A-A0CB-300DD8196FAA}" type="presParOf" srcId="{E2E9579B-4AE7-4560-852C-2D44E476B619}" destId="{15D89AE3-FCE6-4EB8-806A-A0DEEB35EE8B}" srcOrd="1" destOrd="0" presId="urn:microsoft.com/office/officeart/2005/8/layout/lProcess2"/>
    <dgm:cxn modelId="{321CE94D-8B8D-4A1C-A26F-62EC217D8521}" type="presParOf" srcId="{E2E9579B-4AE7-4560-852C-2D44E476B619}" destId="{244F2FE0-B410-47BD-86D8-08B0F961B13B}" srcOrd="2" destOrd="0" presId="urn:microsoft.com/office/officeart/2005/8/layout/lProcess2"/>
    <dgm:cxn modelId="{AA8FD175-845E-4A74-98F9-1E5AAF9B73F8}" type="presParOf" srcId="{244F2FE0-B410-47BD-86D8-08B0F961B13B}" destId="{D9FC3AF5-B409-4CD4-A694-7610631211A3}" srcOrd="0" destOrd="0" presId="urn:microsoft.com/office/officeart/2005/8/layout/lProcess2"/>
    <dgm:cxn modelId="{013F438C-05BF-49E7-A683-462BBA3D026F}" type="presParOf" srcId="{244F2FE0-B410-47BD-86D8-08B0F961B13B}" destId="{6DAE09FC-8AAC-4129-B2D9-CA6C1E17BE9F}" srcOrd="1" destOrd="0" presId="urn:microsoft.com/office/officeart/2005/8/layout/lProcess2"/>
    <dgm:cxn modelId="{7030CA44-92E3-4F5A-8683-BE817136304D}" type="presParOf" srcId="{244F2FE0-B410-47BD-86D8-08B0F961B13B}" destId="{528347D2-79DB-44BB-9E8E-D56DFAFF32C2}" srcOrd="2" destOrd="0" presId="urn:microsoft.com/office/officeart/2005/8/layout/lProcess2"/>
    <dgm:cxn modelId="{2521D2EA-95EE-439C-AA85-99B4F3B0F4BE}" type="presParOf" srcId="{528347D2-79DB-44BB-9E8E-D56DFAFF32C2}" destId="{6CE03F6B-B5A2-4E2C-9CF9-95C10E901308}" srcOrd="0" destOrd="0" presId="urn:microsoft.com/office/officeart/2005/8/layout/lProcess2"/>
    <dgm:cxn modelId="{7DF59E67-4A6A-4936-AF98-31FD4AE0DF93}" type="presParOf" srcId="{6CE03F6B-B5A2-4E2C-9CF9-95C10E901308}" destId="{CDB42EBA-54D5-4FF0-BFF3-3343C5B93CDC}" srcOrd="0" destOrd="0" presId="urn:microsoft.com/office/officeart/2005/8/layout/lProcess2"/>
    <dgm:cxn modelId="{AEA4F9FD-7813-4C38-8F31-F5C04A70BB8E}" type="presParOf" srcId="{6CE03F6B-B5A2-4E2C-9CF9-95C10E901308}" destId="{89CE801D-F53B-4EFB-849F-2D8D505D3215}" srcOrd="1" destOrd="0" presId="urn:microsoft.com/office/officeart/2005/8/layout/lProcess2"/>
    <dgm:cxn modelId="{68B49307-2606-4C9B-A5A4-5D76F4931E44}" type="presParOf" srcId="{6CE03F6B-B5A2-4E2C-9CF9-95C10E901308}" destId="{51239581-22EC-4DE4-9E6C-1F3134F0C405}" srcOrd="2" destOrd="0" presId="urn:microsoft.com/office/officeart/2005/8/layout/lProcess2"/>
    <dgm:cxn modelId="{647E4395-BE9F-434F-82CB-4865D3B19BB0}" type="presParOf" srcId="{E2E9579B-4AE7-4560-852C-2D44E476B619}" destId="{29BA0B4B-1419-4CF6-8707-A8822121F099}" srcOrd="3" destOrd="0" presId="urn:microsoft.com/office/officeart/2005/8/layout/lProcess2"/>
    <dgm:cxn modelId="{C257D5FE-3A2F-422F-9E26-CDDF59876685}" type="presParOf" srcId="{E2E9579B-4AE7-4560-852C-2D44E476B619}" destId="{829954D5-1BFF-4999-852A-B0D61F6BED80}" srcOrd="4" destOrd="0" presId="urn:microsoft.com/office/officeart/2005/8/layout/lProcess2"/>
    <dgm:cxn modelId="{86273226-4E38-4344-BEA6-B5596F245A53}" type="presParOf" srcId="{829954D5-1BFF-4999-852A-B0D61F6BED80}" destId="{6E29E84C-A7CD-4B58-9B85-E3C05CA46159}" srcOrd="0" destOrd="0" presId="urn:microsoft.com/office/officeart/2005/8/layout/lProcess2"/>
    <dgm:cxn modelId="{29A59ADA-51C7-48C0-A6D1-F441FF81755C}" type="presParOf" srcId="{829954D5-1BFF-4999-852A-B0D61F6BED80}" destId="{8A324010-FB2B-44A7-BCA8-F48D31B65E2C}" srcOrd="1" destOrd="0" presId="urn:microsoft.com/office/officeart/2005/8/layout/lProcess2"/>
    <dgm:cxn modelId="{8BEE7E0A-C090-4285-AC9E-F44168195260}" type="presParOf" srcId="{829954D5-1BFF-4999-852A-B0D61F6BED80}" destId="{6DDE737C-90B1-4638-9407-33274ACF376D}" srcOrd="2" destOrd="0" presId="urn:microsoft.com/office/officeart/2005/8/layout/lProcess2"/>
    <dgm:cxn modelId="{38CB0B41-B0F6-4A26-A27E-3EC9BDE2547C}" type="presParOf" srcId="{6DDE737C-90B1-4638-9407-33274ACF376D}" destId="{82A5D525-92C8-428E-A673-6CB31624C3E7}" srcOrd="0" destOrd="0" presId="urn:microsoft.com/office/officeart/2005/8/layout/lProcess2"/>
    <dgm:cxn modelId="{30924CA1-398F-4F3E-807C-F8B851E9528A}" type="presParOf" srcId="{82A5D525-92C8-428E-A673-6CB31624C3E7}" destId="{D35BF47C-CFFD-4DAE-9272-897611BC4456}" srcOrd="0" destOrd="0" presId="urn:microsoft.com/office/officeart/2005/8/layout/lProcess2"/>
    <dgm:cxn modelId="{06263720-CD52-4B16-8A90-3D2DBF9674EA}" type="presParOf" srcId="{82A5D525-92C8-428E-A673-6CB31624C3E7}" destId="{99EA1415-A100-4992-8695-79CA2F0AD843}" srcOrd="1" destOrd="0" presId="urn:microsoft.com/office/officeart/2005/8/layout/lProcess2"/>
    <dgm:cxn modelId="{16FAC757-29A2-4C63-89F9-B7DFC0F3D24E}" type="presParOf" srcId="{82A5D525-92C8-428E-A673-6CB31624C3E7}" destId="{09F6A51A-E529-459A-BFAF-CFD06F87A03C}" srcOrd="2" destOrd="0" presId="urn:microsoft.com/office/officeart/2005/8/layout/lProcess2"/>
    <dgm:cxn modelId="{41F2AF3C-4DD8-4981-A327-CF024FB297C6}" type="presParOf" srcId="{82A5D525-92C8-428E-A673-6CB31624C3E7}" destId="{F49DC789-88F0-43AC-9CD6-90E5E67B6ED1}" srcOrd="3" destOrd="0" presId="urn:microsoft.com/office/officeart/2005/8/layout/lProcess2"/>
    <dgm:cxn modelId="{43EB3584-899F-4142-941C-9A6088C5C965}" type="presParOf" srcId="{82A5D525-92C8-428E-A673-6CB31624C3E7}" destId="{BEEB216A-3AC1-46B4-AEED-43672DB0F08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A2739-9313-49D3-848B-A2AB9E551265}">
      <dsp:nvSpPr>
        <dsp:cNvPr id="0" name=""/>
        <dsp:cNvSpPr/>
      </dsp:nvSpPr>
      <dsp:spPr>
        <a:xfrm>
          <a:off x="216028" y="72011"/>
          <a:ext cx="2304992" cy="1196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900" kern="1200" dirty="0" smtClean="0"/>
            <a:t>Letna poročila</a:t>
          </a:r>
          <a:endParaRPr lang="sl-SI" sz="3900" kern="1200" dirty="0"/>
        </a:p>
      </dsp:txBody>
      <dsp:txXfrm>
        <a:off x="251082" y="107065"/>
        <a:ext cx="2234884" cy="1126719"/>
      </dsp:txXfrm>
    </dsp:sp>
    <dsp:sp modelId="{56DFE23F-F6F6-4016-8898-E714F7445BE5}">
      <dsp:nvSpPr>
        <dsp:cNvPr id="0" name=""/>
        <dsp:cNvSpPr/>
      </dsp:nvSpPr>
      <dsp:spPr>
        <a:xfrm>
          <a:off x="446527" y="1268839"/>
          <a:ext cx="201539" cy="641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679"/>
              </a:lnTo>
              <a:lnTo>
                <a:pt x="201539" y="641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4617C-EFED-4265-8133-E7A5BD1BD4D1}">
      <dsp:nvSpPr>
        <dsp:cNvPr id="0" name=""/>
        <dsp:cNvSpPr/>
      </dsp:nvSpPr>
      <dsp:spPr>
        <a:xfrm>
          <a:off x="648067" y="1331960"/>
          <a:ext cx="1921972" cy="1157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/>
            <a:t>Poslovni subjekti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050" kern="1200" dirty="0" smtClean="0"/>
            <a:t>(LP)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166.000</a:t>
          </a:r>
          <a:endParaRPr lang="sl-SI" sz="1200" kern="1200" dirty="0"/>
        </a:p>
      </dsp:txBody>
      <dsp:txXfrm>
        <a:off x="681958" y="1365851"/>
        <a:ext cx="1854190" cy="1089334"/>
      </dsp:txXfrm>
    </dsp:sp>
    <dsp:sp modelId="{FBF4569C-5CFF-45B6-A6D7-A4B4B74243D7}">
      <dsp:nvSpPr>
        <dsp:cNvPr id="0" name=""/>
        <dsp:cNvSpPr/>
      </dsp:nvSpPr>
      <dsp:spPr>
        <a:xfrm>
          <a:off x="446527" y="1268839"/>
          <a:ext cx="201539" cy="2007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7101"/>
              </a:lnTo>
              <a:lnTo>
                <a:pt x="201539" y="2007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21F88-74A5-4C00-9745-F5A8F4EE545E}">
      <dsp:nvSpPr>
        <dsp:cNvPr id="0" name=""/>
        <dsp:cNvSpPr/>
      </dsp:nvSpPr>
      <dsp:spPr>
        <a:xfrm>
          <a:off x="648067" y="2808309"/>
          <a:ext cx="2065987" cy="935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err="1" smtClean="0"/>
            <a:t>Pror</a:t>
          </a:r>
          <a:r>
            <a:rPr lang="sl-SI" sz="1400" b="1" kern="1200" dirty="0" smtClean="0"/>
            <a:t>. uporabniki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050" kern="1200" dirty="0" smtClean="0"/>
            <a:t>(premoženjske bilance)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2.883</a:t>
          </a:r>
          <a:endParaRPr lang="sl-SI" sz="1200" kern="1200" dirty="0"/>
        </a:p>
      </dsp:txBody>
      <dsp:txXfrm>
        <a:off x="675460" y="2835702"/>
        <a:ext cx="2011201" cy="880476"/>
      </dsp:txXfrm>
    </dsp:sp>
    <dsp:sp modelId="{9B3E1DC4-7BD0-40E6-ACDB-4763BE2EF636}">
      <dsp:nvSpPr>
        <dsp:cNvPr id="0" name=""/>
        <dsp:cNvSpPr/>
      </dsp:nvSpPr>
      <dsp:spPr>
        <a:xfrm>
          <a:off x="446527" y="1268839"/>
          <a:ext cx="201539" cy="3106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199"/>
              </a:lnTo>
              <a:lnTo>
                <a:pt x="201539" y="31061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D55CF-31C5-4AA6-8116-D31825017E18}">
      <dsp:nvSpPr>
        <dsp:cNvPr id="0" name=""/>
        <dsp:cNvSpPr/>
      </dsp:nvSpPr>
      <dsp:spPr>
        <a:xfrm>
          <a:off x="648067" y="3836378"/>
          <a:ext cx="2072332" cy="107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b="1" kern="1200" dirty="0" smtClean="0"/>
            <a:t>Organizatorji kampanj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000" kern="1200" dirty="0" smtClean="0"/>
            <a:t>(poročila o kampanjah)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209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b="1" kern="1200" dirty="0" smtClean="0"/>
            <a:t>Prost. organizacije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000" kern="1200" dirty="0" smtClean="0"/>
            <a:t>(poročila o prostovoljstvu)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1.050</a:t>
          </a:r>
          <a:endParaRPr lang="sl-SI" sz="1200" kern="1200" dirty="0"/>
        </a:p>
      </dsp:txBody>
      <dsp:txXfrm>
        <a:off x="679621" y="3867932"/>
        <a:ext cx="2009224" cy="1014211"/>
      </dsp:txXfrm>
    </dsp:sp>
    <dsp:sp modelId="{B1429155-03E9-46F3-96D1-00E67563FA50}">
      <dsp:nvSpPr>
        <dsp:cNvPr id="0" name=""/>
        <dsp:cNvSpPr/>
      </dsp:nvSpPr>
      <dsp:spPr>
        <a:xfrm>
          <a:off x="3306622" y="2044"/>
          <a:ext cx="3189339" cy="1069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900" kern="1200" dirty="0" smtClean="0"/>
            <a:t>Statistika</a:t>
          </a:r>
          <a:endParaRPr lang="sl-SI" sz="3900" kern="1200" dirty="0"/>
        </a:p>
      </dsp:txBody>
      <dsp:txXfrm>
        <a:off x="3337939" y="33361"/>
        <a:ext cx="3126705" cy="1006614"/>
      </dsp:txXfrm>
    </dsp:sp>
    <dsp:sp modelId="{8E095C65-6E03-4259-947C-F8AA0A7C0957}">
      <dsp:nvSpPr>
        <dsp:cNvPr id="0" name=""/>
        <dsp:cNvSpPr/>
      </dsp:nvSpPr>
      <dsp:spPr>
        <a:xfrm>
          <a:off x="3625556" y="1071293"/>
          <a:ext cx="318933" cy="701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447"/>
              </a:lnTo>
              <a:lnTo>
                <a:pt x="318933" y="701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B2A77-94BE-42E6-AEE4-CF9C988FE804}">
      <dsp:nvSpPr>
        <dsp:cNvPr id="0" name=""/>
        <dsp:cNvSpPr/>
      </dsp:nvSpPr>
      <dsp:spPr>
        <a:xfrm>
          <a:off x="3944490" y="1305108"/>
          <a:ext cx="3362800" cy="935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/>
            <a:t>MJU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(ISPAP – ukinitev 1-ZAP/M, 1A, Regres)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200" kern="1200" dirty="0" smtClean="0"/>
            <a:t>1.900 PP = 160.000 FO</a:t>
          </a:r>
          <a:endParaRPr lang="sl-SI" sz="1200" kern="1200" dirty="0"/>
        </a:p>
      </dsp:txBody>
      <dsp:txXfrm>
        <a:off x="3971883" y="1332501"/>
        <a:ext cx="3308014" cy="880476"/>
      </dsp:txXfrm>
    </dsp:sp>
    <dsp:sp modelId="{B646D820-0564-424B-BF84-9DD0BF91B7F7}">
      <dsp:nvSpPr>
        <dsp:cNvPr id="0" name=""/>
        <dsp:cNvSpPr/>
      </dsp:nvSpPr>
      <dsp:spPr>
        <a:xfrm>
          <a:off x="3625556" y="1071293"/>
          <a:ext cx="214977" cy="2813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3008"/>
              </a:lnTo>
              <a:lnTo>
                <a:pt x="214977" y="28130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9CD2D-4BFD-4D1F-AB9B-1433DEDBE0E4}">
      <dsp:nvSpPr>
        <dsp:cNvPr id="0" name=""/>
        <dsp:cNvSpPr/>
      </dsp:nvSpPr>
      <dsp:spPr>
        <a:xfrm>
          <a:off x="3840534" y="3416670"/>
          <a:ext cx="3379635" cy="935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/>
            <a:t>SURS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(</a:t>
          </a:r>
          <a:r>
            <a:rPr lang="sl-SI" sz="1400" kern="1200" dirty="0" smtClean="0">
              <a:solidFill>
                <a:schemeClr val="tx1"/>
              </a:solidFill>
            </a:rPr>
            <a:t>PLAČE, ČPPS, DIVID, SSP/PS,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>
              <a:solidFill>
                <a:schemeClr val="tx1"/>
              </a:solidFill>
            </a:rPr>
            <a:t>NR-IOT, ZAP-RSP/RSD/SDČ</a:t>
          </a:r>
          <a:r>
            <a:rPr lang="sl-SI" sz="1400" kern="1200" dirty="0" smtClean="0"/>
            <a:t>)</a:t>
          </a:r>
          <a:endParaRPr lang="sl-SI" sz="1400" kern="1200" dirty="0"/>
        </a:p>
      </dsp:txBody>
      <dsp:txXfrm>
        <a:off x="3867927" y="3444063"/>
        <a:ext cx="3324849" cy="880476"/>
      </dsp:txXfrm>
    </dsp:sp>
    <dsp:sp modelId="{74558FA7-24E4-4E09-BCC4-29C66360C468}">
      <dsp:nvSpPr>
        <dsp:cNvPr id="0" name=""/>
        <dsp:cNvSpPr/>
      </dsp:nvSpPr>
      <dsp:spPr>
        <a:xfrm>
          <a:off x="3625556" y="1071293"/>
          <a:ext cx="147982" cy="1741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131"/>
              </a:lnTo>
              <a:lnTo>
                <a:pt x="147982" y="17411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95E02-4D97-488B-A156-2DEA990379F2}">
      <dsp:nvSpPr>
        <dsp:cNvPr id="0" name=""/>
        <dsp:cNvSpPr/>
      </dsp:nvSpPr>
      <dsp:spPr>
        <a:xfrm>
          <a:off x="3773539" y="2344793"/>
          <a:ext cx="3245645" cy="935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/>
            <a:t>Banka Slovenije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(SFR = 4.900 PO)</a:t>
          </a:r>
        </a:p>
      </dsp:txBody>
      <dsp:txXfrm>
        <a:off x="3800932" y="2372186"/>
        <a:ext cx="3190859" cy="880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B961F-092D-4F99-A6F3-5B6B691476EF}">
      <dsp:nvSpPr>
        <dsp:cNvPr id="0" name=""/>
        <dsp:cNvSpPr/>
      </dsp:nvSpPr>
      <dsp:spPr>
        <a:xfrm>
          <a:off x="11" y="0"/>
          <a:ext cx="2494033" cy="50720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/>
            <a:t>Mesečna/četrtletna</a:t>
          </a:r>
          <a:endParaRPr lang="sl-SI" sz="2100" kern="1200" dirty="0"/>
        </a:p>
      </dsp:txBody>
      <dsp:txXfrm>
        <a:off x="11" y="0"/>
        <a:ext cx="2494033" cy="1521618"/>
      </dsp:txXfrm>
    </dsp:sp>
    <dsp:sp modelId="{6F852EAC-D765-4074-BAA4-4AF0471AA2B8}">
      <dsp:nvSpPr>
        <dsp:cNvPr id="0" name=""/>
        <dsp:cNvSpPr/>
      </dsp:nvSpPr>
      <dsp:spPr>
        <a:xfrm>
          <a:off x="250362" y="1523104"/>
          <a:ext cx="1995227" cy="1529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FF0000"/>
              </a:solidFill>
            </a:rPr>
            <a:t>PLAČE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FF0000"/>
              </a:solidFill>
            </a:rPr>
            <a:t>(izpl. plače pravnih oseb zasebnega sektorja)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FF0000"/>
              </a:solidFill>
            </a:rPr>
            <a:t>36.500</a:t>
          </a:r>
          <a:endParaRPr lang="sl-SI" sz="1300" kern="1200" dirty="0">
            <a:solidFill>
              <a:srgbClr val="FF0000"/>
            </a:solidFill>
          </a:endParaRPr>
        </a:p>
      </dsp:txBody>
      <dsp:txXfrm>
        <a:off x="295154" y="1567896"/>
        <a:ext cx="1905643" cy="1439712"/>
      </dsp:txXfrm>
    </dsp:sp>
    <dsp:sp modelId="{E967A1E5-45E0-4812-AAF7-5639FB42FB25}">
      <dsp:nvSpPr>
        <dsp:cNvPr id="0" name=""/>
        <dsp:cNvSpPr/>
      </dsp:nvSpPr>
      <dsp:spPr>
        <a:xfrm>
          <a:off x="250362" y="3287677"/>
          <a:ext cx="1995227" cy="1529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B050"/>
              </a:solidFill>
            </a:rPr>
            <a:t>ČPPS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B050"/>
              </a:solidFill>
            </a:rPr>
            <a:t>(četrtletno raziskovanje o poslovanju posl. subj.)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B050"/>
              </a:solidFill>
            </a:rPr>
            <a:t>3.370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B050"/>
              </a:solidFill>
            </a:rPr>
            <a:t>uporablja tudi BS</a:t>
          </a:r>
          <a:endParaRPr lang="sl-SI" sz="1300" kern="1200" dirty="0">
            <a:solidFill>
              <a:srgbClr val="00B050"/>
            </a:solidFill>
          </a:endParaRPr>
        </a:p>
      </dsp:txBody>
      <dsp:txXfrm>
        <a:off x="295154" y="3332469"/>
        <a:ext cx="1905643" cy="1439712"/>
      </dsp:txXfrm>
    </dsp:sp>
    <dsp:sp modelId="{D9FC3AF5-B409-4CD4-A694-7610631211A3}">
      <dsp:nvSpPr>
        <dsp:cNvPr id="0" name=""/>
        <dsp:cNvSpPr/>
      </dsp:nvSpPr>
      <dsp:spPr>
        <a:xfrm>
          <a:off x="2664288" y="0"/>
          <a:ext cx="2494033" cy="50720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/>
            <a:t>Letna</a:t>
          </a:r>
          <a:endParaRPr lang="sl-SI" sz="2100" kern="1200" dirty="0"/>
        </a:p>
      </dsp:txBody>
      <dsp:txXfrm>
        <a:off x="2664288" y="0"/>
        <a:ext cx="2494033" cy="1521618"/>
      </dsp:txXfrm>
    </dsp:sp>
    <dsp:sp modelId="{CDB42EBA-54D5-4FF0-BFF3-3343C5B93CDC}">
      <dsp:nvSpPr>
        <dsp:cNvPr id="0" name=""/>
        <dsp:cNvSpPr/>
      </dsp:nvSpPr>
      <dsp:spPr>
        <a:xfrm>
          <a:off x="2931448" y="1523104"/>
          <a:ext cx="1995227" cy="1529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DIVID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(izplačane dividende)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623</a:t>
          </a:r>
          <a:endParaRPr lang="sl-SI" sz="1300" kern="1200" dirty="0">
            <a:solidFill>
              <a:srgbClr val="0070C0"/>
            </a:solidFill>
          </a:endParaRPr>
        </a:p>
      </dsp:txBody>
      <dsp:txXfrm>
        <a:off x="2976240" y="1567896"/>
        <a:ext cx="1905643" cy="1439712"/>
      </dsp:txXfrm>
    </dsp:sp>
    <dsp:sp modelId="{51239581-22EC-4DE4-9E6C-1F3134F0C405}">
      <dsp:nvSpPr>
        <dsp:cNvPr id="0" name=""/>
        <dsp:cNvSpPr/>
      </dsp:nvSpPr>
      <dsp:spPr>
        <a:xfrm>
          <a:off x="2931448" y="3287677"/>
          <a:ext cx="1995227" cy="1529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SSP/PS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(poslovne storitve)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2.020</a:t>
          </a:r>
          <a:endParaRPr lang="sl-SI" sz="1300" kern="1200" dirty="0">
            <a:solidFill>
              <a:srgbClr val="0070C0"/>
            </a:solidFill>
          </a:endParaRPr>
        </a:p>
      </dsp:txBody>
      <dsp:txXfrm>
        <a:off x="2976240" y="3332469"/>
        <a:ext cx="1905643" cy="1439712"/>
      </dsp:txXfrm>
    </dsp:sp>
    <dsp:sp modelId="{6E29E84C-A7CD-4B58-9B85-E3C05CA46159}">
      <dsp:nvSpPr>
        <dsp:cNvPr id="0" name=""/>
        <dsp:cNvSpPr/>
      </dsp:nvSpPr>
      <dsp:spPr>
        <a:xfrm>
          <a:off x="5363131" y="0"/>
          <a:ext cx="2494033" cy="50720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/>
            <a:t>Štiri letna</a:t>
          </a:r>
          <a:endParaRPr lang="sl-SI" sz="2100" kern="1200" dirty="0"/>
        </a:p>
      </dsp:txBody>
      <dsp:txXfrm>
        <a:off x="5363131" y="0"/>
        <a:ext cx="2494033" cy="1521618"/>
      </dsp:txXfrm>
    </dsp:sp>
    <dsp:sp modelId="{D35BF47C-CFFD-4DAE-9272-897611BC4456}">
      <dsp:nvSpPr>
        <dsp:cNvPr id="0" name=""/>
        <dsp:cNvSpPr/>
      </dsp:nvSpPr>
      <dsp:spPr>
        <a:xfrm>
          <a:off x="5612535" y="1522052"/>
          <a:ext cx="1995227" cy="996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NR-IOT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(struktura vmesne potrošnje in prihodkov)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5.800</a:t>
          </a:r>
          <a:endParaRPr lang="sl-SI" sz="1300" kern="1200" dirty="0">
            <a:solidFill>
              <a:srgbClr val="0070C0"/>
            </a:solidFill>
          </a:endParaRPr>
        </a:p>
      </dsp:txBody>
      <dsp:txXfrm>
        <a:off x="5641720" y="1551237"/>
        <a:ext cx="1936857" cy="938087"/>
      </dsp:txXfrm>
    </dsp:sp>
    <dsp:sp modelId="{09F6A51A-E529-459A-BFAF-CFD06F87A03C}">
      <dsp:nvSpPr>
        <dsp:cNvPr id="0" name=""/>
        <dsp:cNvSpPr/>
      </dsp:nvSpPr>
      <dsp:spPr>
        <a:xfrm>
          <a:off x="5612535" y="2671810"/>
          <a:ext cx="1995227" cy="996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ZAP-RSP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(struktura plače)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3.260</a:t>
          </a:r>
          <a:endParaRPr lang="sl-SI" sz="1300" kern="1200" dirty="0">
            <a:solidFill>
              <a:srgbClr val="0070C0"/>
            </a:solidFill>
          </a:endParaRPr>
        </a:p>
      </dsp:txBody>
      <dsp:txXfrm>
        <a:off x="5641720" y="2700995"/>
        <a:ext cx="1936857" cy="938087"/>
      </dsp:txXfrm>
    </dsp:sp>
    <dsp:sp modelId="{BEEB216A-3AC1-46B4-AEED-43672DB0F082}">
      <dsp:nvSpPr>
        <dsp:cNvPr id="0" name=""/>
        <dsp:cNvSpPr/>
      </dsp:nvSpPr>
      <dsp:spPr>
        <a:xfrm>
          <a:off x="5612535" y="3821569"/>
          <a:ext cx="1995227" cy="996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ZAP-RSD in ZAP-SDČ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(stroški dela in struktura delovnega časa)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>
              <a:solidFill>
                <a:srgbClr val="0070C0"/>
              </a:solidFill>
            </a:rPr>
            <a:t>3.500</a:t>
          </a:r>
          <a:endParaRPr lang="sl-SI" sz="1300" kern="1200" dirty="0">
            <a:solidFill>
              <a:srgbClr val="0070C0"/>
            </a:solidFill>
          </a:endParaRPr>
        </a:p>
      </dsp:txBody>
      <dsp:txXfrm>
        <a:off x="5641720" y="3850754"/>
        <a:ext cx="1936857" cy="938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33447F-C0DB-4717-A9CA-0A6CF87BE399}" type="datetimeFigureOut">
              <a:rPr lang="sl-SI"/>
              <a:pPr>
                <a:defRPr/>
              </a:pPr>
              <a:t>17.5.2016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 smtClean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4DA959-0D91-4419-B875-73D1E57792F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9201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14414" y="1500174"/>
            <a:ext cx="7772400" cy="1470025"/>
          </a:xfrm>
        </p:spPr>
        <p:txBody>
          <a:bodyPr/>
          <a:lstStyle>
            <a:lvl1pPr algn="ctr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14414" y="3756015"/>
            <a:ext cx="7786742" cy="887431"/>
          </a:xfrm>
        </p:spPr>
        <p:txBody>
          <a:bodyPr/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10B3-8086-4794-8B98-148CFD719CC3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7AE00-E654-4F7B-9691-5E9873F6EC2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522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85A84-D048-404D-B3D0-6E8DBD3C678B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D7524-13B6-4896-B4D9-A1E44E197FF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343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29B87-9DAF-463E-8FD9-B06254EA7A2C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89478-359F-4B1C-84FB-CD585EF13DE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851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slov, besedilo in izre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4414" y="0"/>
            <a:ext cx="7786742" cy="92867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1214414" y="1142984"/>
            <a:ext cx="3738586" cy="521497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izrezkov 3"/>
          <p:cNvSpPr>
            <a:spLocks noGrp="1"/>
          </p:cNvSpPr>
          <p:nvPr>
            <p:ph type="clipArt" sz="half" idx="2"/>
          </p:nvPr>
        </p:nvSpPr>
        <p:spPr>
          <a:xfrm>
            <a:off x="5105400" y="1142984"/>
            <a:ext cx="3895756" cy="5214974"/>
          </a:xfrm>
        </p:spPr>
        <p:txBody>
          <a:bodyPr/>
          <a:lstStyle/>
          <a:p>
            <a:pPr lvl="0"/>
            <a:r>
              <a:rPr lang="sl-SI" noProof="0" smtClean="0"/>
              <a:t>Kliknite ikono, če želite dodati sliko</a:t>
            </a:r>
            <a:endParaRPr lang="sl-SI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2650C-7EB4-48A8-B458-1C17F7323C25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38BC7-DD80-40C1-B219-63F6253737E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735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3000" y="0"/>
            <a:ext cx="7858156" cy="928669"/>
          </a:xfrm>
        </p:spPr>
        <p:txBody>
          <a:bodyPr/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43000" y="1285860"/>
            <a:ext cx="7858156" cy="5072098"/>
          </a:xfrm>
        </p:spPr>
        <p:txBody>
          <a:bodyPr/>
          <a:lstStyle>
            <a:lvl1pPr marL="0" indent="0">
              <a:buNone/>
              <a:defRPr sz="2400" b="1" baseline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  <a:lvl2pPr marL="171450" indent="-457200">
              <a:buSzPct val="100000"/>
              <a:buFont typeface="+mj-lt"/>
              <a:buAutoNum type="arabicPeriod"/>
              <a:defRPr sz="2200" b="1" baseline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2pPr>
            <a:lvl3pPr marL="720000">
              <a:defRPr sz="2000" baseline="0">
                <a:solidFill>
                  <a:srgbClr val="336600"/>
                </a:solidFill>
                <a:latin typeface="Verdana" pitchFamily="34" charset="0"/>
              </a:defRPr>
            </a:lvl3pPr>
            <a:lvl4pPr>
              <a:defRPr baseline="0">
                <a:solidFill>
                  <a:srgbClr val="336600"/>
                </a:solidFill>
                <a:latin typeface="Verdana" pitchFamily="34" charset="0"/>
              </a:defRPr>
            </a:lvl4pPr>
            <a:lvl5pPr>
              <a:defRPr baseline="0">
                <a:solidFill>
                  <a:srgbClr val="336600"/>
                </a:solidFill>
                <a:latin typeface="Verdana" pitchFamily="34" charset="0"/>
              </a:defRPr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D42B5-746C-46C8-8970-9E1763761A28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b="1">
                <a:latin typeface="Verdana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6563" y="6500813"/>
            <a:ext cx="2133600" cy="357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6FE52-07CB-41C8-AEEC-ACE5FBCDE11E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5330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4414" y="435769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14414" y="285750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57C3-CD07-4A41-9EDC-FF135211CD3D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A187F-6166-41AA-8FA1-AEC33ADEC3C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201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3000" y="1"/>
            <a:ext cx="7858156" cy="92867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sl-SI" sz="3200" b="1" dirty="0">
                <a:solidFill>
                  <a:schemeClr val="bg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42976" y="1214422"/>
            <a:ext cx="3810024" cy="5143536"/>
          </a:xfrm>
        </p:spPr>
        <p:txBody>
          <a:bodyPr/>
          <a:lstStyle>
            <a:lvl1pPr>
              <a:defRPr lang="sl-SI" sz="2400" b="1" baseline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defRPr>
            </a:lvl1pPr>
            <a:lvl2pPr>
              <a:defRPr lang="sl-SI" sz="2200" b="1" baseline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2pPr>
            <a:lvl3pPr>
              <a:defRPr lang="sl-SI" sz="2000" baseline="0" dirty="0" smtClean="0">
                <a:solidFill>
                  <a:srgbClr val="336600"/>
                </a:solidFill>
                <a:latin typeface="Verdana" pitchFamily="34" charset="0"/>
              </a:defRPr>
            </a:lvl3pPr>
            <a:lvl4pPr>
              <a:defRPr sz="1800" baseline="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05400" y="1214422"/>
            <a:ext cx="3824318" cy="5143536"/>
          </a:xfrm>
        </p:spPr>
        <p:txBody>
          <a:bodyPr/>
          <a:lstStyle>
            <a:lvl1pPr>
              <a:defRPr lang="sl-SI" sz="2400" b="1" baseline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defRPr>
            </a:lvl1pPr>
            <a:lvl2pPr>
              <a:defRPr lang="sl-SI" sz="2200" b="1" baseline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2pPr>
            <a:lvl3pPr>
              <a:defRPr lang="sl-SI" sz="2000" baseline="0" dirty="0" smtClean="0">
                <a:solidFill>
                  <a:srgbClr val="336600"/>
                </a:solidFill>
                <a:latin typeface="Verdana" pitchFamily="34" charset="0"/>
              </a:defRPr>
            </a:lvl3pPr>
            <a:lvl4pPr>
              <a:defRPr lang="sl-SI" sz="1800" baseline="0" dirty="0" smtClean="0">
                <a:solidFill>
                  <a:schemeClr val="tx1"/>
                </a:solidFill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F315-D032-455E-A67E-1E57F74847FE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71875" y="6500813"/>
            <a:ext cx="2895600" cy="357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43688" y="6500813"/>
            <a:ext cx="2276475" cy="357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B7C2-9B6A-4AF0-8266-36001080628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2175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142976" y="1214422"/>
            <a:ext cx="3811612" cy="9604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1142976" y="2214554"/>
            <a:ext cx="3811612" cy="4143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5102225" y="1214422"/>
            <a:ext cx="3898931" cy="9604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5102225" y="2214554"/>
            <a:ext cx="3898931" cy="4143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F93D2-E717-4875-93A3-EE66C11EC157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02A1-E1DD-4949-963B-6C9810FC8A8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116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6E555-7AC4-4166-8AE2-006B5C8D90EE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31F8-D0DA-4188-A996-691312D69FB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0368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BD43E-96FA-434E-8113-D50135934620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DE43-A35F-41B3-95CE-CF254166D26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152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2976" y="0"/>
            <a:ext cx="7786742" cy="928670"/>
          </a:xfrm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sl-SI" sz="3200" b="1" dirty="0">
                <a:solidFill>
                  <a:schemeClr val="bg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86248" y="1136322"/>
            <a:ext cx="4643470" cy="49184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2976" y="1142984"/>
            <a:ext cx="3000396" cy="49117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FD246-EDAC-432E-948C-8D4727ED2F84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1721F-3295-42C5-AC21-7D4C89F614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731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214414" y="1071545"/>
            <a:ext cx="7715304" cy="4214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sl-SI" noProof="0" dirty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214414" y="5500702"/>
            <a:ext cx="771530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BBD7E-1A1B-4CD6-B43A-5397D984BD01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41CBC-2199-4DA4-B7EB-6127E5AB571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954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785812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4438"/>
            <a:ext cx="78581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00813"/>
            <a:ext cx="100012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ACD74531-CA2A-4B3E-95F1-462FCCDA2B65}" type="datetime10">
              <a:rPr lang="sl-SI" smtClean="0"/>
              <a:t>08:24</a:t>
            </a:fld>
            <a:endParaRPr lang="sl-SI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0438" y="6500813"/>
            <a:ext cx="30003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latin typeface="Verdana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3750" y="6500813"/>
            <a:ext cx="177641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74757CB-4790-470B-B348-4AEC224CC38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20" r:id="rId3"/>
    <p:sldLayoutId id="2147483731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sl-SI" sz="3200" b="1" dirty="0">
          <a:solidFill>
            <a:schemeClr val="bg1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lang="sl-SI" sz="2400" b="1" dirty="0">
          <a:solidFill>
            <a:srgbClr val="3366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itchFamily="34" charset="0"/>
          <a:ea typeface="+mn-ea"/>
          <a:cs typeface="+mn-cs"/>
        </a:defRPr>
      </a:lvl1pPr>
      <a:lvl2pPr marL="228600" indent="-514350" algn="l" rtl="0" eaLnBrk="1" fontAlgn="base" hangingPunct="1">
        <a:spcBef>
          <a:spcPct val="20000"/>
        </a:spcBef>
        <a:spcAft>
          <a:spcPct val="0"/>
        </a:spcAft>
        <a:buChar char="–"/>
        <a:defRPr lang="sl-SI" sz="2200" b="1" dirty="0">
          <a:solidFill>
            <a:srgbClr val="3366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sl-SI" sz="2000" dirty="0">
          <a:solidFill>
            <a:srgbClr val="336600"/>
          </a:solidFill>
          <a:latin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sl-SI" sz="2000" dirty="0">
          <a:solidFill>
            <a:srgbClr val="336600"/>
          </a:solidFill>
          <a:latin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sl-SI" sz="2000" dirty="0">
          <a:solidFill>
            <a:srgbClr val="336600"/>
          </a:solidFill>
          <a:latin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168598" y="4581128"/>
            <a:ext cx="77866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sl-SI" altLang="sl-SI" i="1" dirty="0" smtClean="0">
                <a:latin typeface="Verdana" pitchFamily="34" charset="0"/>
              </a:rPr>
              <a:t>mag. Mojca Kunšek, direktorica</a:t>
            </a:r>
          </a:p>
          <a:p>
            <a:pPr algn="ctr" eaLnBrk="1" hangingPunct="1"/>
            <a:r>
              <a:rPr lang="sl-SI" altLang="sl-SI" i="1" dirty="0" smtClean="0">
                <a:latin typeface="Verdana" pitchFamily="34" charset="0"/>
              </a:rPr>
              <a:t>Agencija RS za javnopravne evidence in storitve (AJPES</a:t>
            </a:r>
            <a:r>
              <a:rPr lang="sl-SI" altLang="sl-SI" i="1" dirty="0" smtClean="0">
                <a:latin typeface="Verdana" pitchFamily="34" charset="0"/>
              </a:rPr>
              <a:t>)</a:t>
            </a:r>
          </a:p>
          <a:p>
            <a:pPr algn="ctr" eaLnBrk="1" hangingPunct="1"/>
            <a:endParaRPr lang="sl-SI" altLang="sl-SI" i="1" dirty="0">
              <a:latin typeface="Verdana" pitchFamily="34" charset="0"/>
            </a:endParaRPr>
          </a:p>
          <a:p>
            <a:pPr algn="ctr" eaLnBrk="1" hangingPunct="1"/>
            <a:r>
              <a:rPr lang="sl-SI" altLang="sl-SI" i="1" dirty="0" smtClean="0">
                <a:latin typeface="Verdana" pitchFamily="34" charset="0"/>
              </a:rPr>
              <a:t>Radenci, 12.5.2016</a:t>
            </a:r>
            <a:endParaRPr lang="sl-SI" altLang="sl-SI" i="1" dirty="0">
              <a:latin typeface="Verdana" pitchFamily="34" charset="0"/>
            </a:endParaRPr>
          </a:p>
        </p:txBody>
      </p:sp>
      <p:sp>
        <p:nvSpPr>
          <p:cNvPr id="7" name="Podnaslov 6"/>
          <p:cNvSpPr>
            <a:spLocks noGrp="1"/>
          </p:cNvSpPr>
          <p:nvPr>
            <p:ph type="subTitle" idx="1"/>
          </p:nvPr>
        </p:nvSpPr>
        <p:spPr>
          <a:xfrm>
            <a:off x="1171576" y="1916832"/>
            <a:ext cx="7829549" cy="1152128"/>
          </a:xfrm>
        </p:spPr>
        <p:txBody>
          <a:bodyPr/>
          <a:lstStyle/>
          <a:p>
            <a:pPr>
              <a:defRPr/>
            </a:pPr>
            <a:r>
              <a:rPr dirty="0" smtClean="0">
                <a:solidFill>
                  <a:srgbClr val="008000"/>
                </a:solidFill>
              </a:rPr>
              <a:t>Obveznosti poročanja poslovnih subjektov AJPES</a:t>
            </a:r>
            <a:endParaRPr lang="sr-Cyrl-CS" dirty="0">
              <a:solidFill>
                <a:srgbClr val="008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115" y="6122326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l-SI" dirty="0" smtClean="0"/>
              <a:t>Predstavitev AJPES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193729"/>
              </p:ext>
            </p:extLst>
          </p:nvPr>
        </p:nvGraphicFramePr>
        <p:xfrm>
          <a:off x="1143000" y="1124745"/>
          <a:ext cx="7858125" cy="5233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grad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2</a:t>
            </a:fld>
            <a:endParaRPr lang="sl-S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800" y="6161257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1115616" y="1052736"/>
            <a:ext cx="71282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Javne storitve:</a:t>
            </a:r>
          </a:p>
          <a:p>
            <a:pPr marL="685800" lvl="1" indent="-228600">
              <a:buAutoNum type="arabicParenR"/>
            </a:pPr>
            <a:r>
              <a:rPr lang="sl-SI" sz="1400" dirty="0">
                <a:solidFill>
                  <a:schemeClr val="tx1"/>
                </a:solidFill>
                <a:latin typeface="+mn-lt"/>
              </a:rPr>
              <a:t>Naloge točk VEM, vodenje Poslovnega registra Slovenije in drugih registrov ter uradne objave </a:t>
            </a: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podatkov</a:t>
            </a:r>
          </a:p>
          <a:p>
            <a:pPr marL="685800" lvl="1" indent="-228600">
              <a:buAutoNum type="arabicParenR"/>
            </a:pP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Zbiranje, objavljanje in posredovanje letnih in drugih poročil</a:t>
            </a:r>
          </a:p>
          <a:p>
            <a:pPr marL="685800" lvl="1" indent="-228600">
              <a:buAutoNum type="arabicParenR"/>
            </a:pP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Statistična raziskovanja in zbiranja podatkov</a:t>
            </a:r>
          </a:p>
          <a:p>
            <a:pPr marL="228600" indent="-228600">
              <a:buAutoNum type="romanUcPeriod"/>
            </a:pP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Tržne storitve:</a:t>
            </a:r>
          </a:p>
          <a:p>
            <a:pPr marL="685800" lvl="1" indent="-228600">
              <a:buAutoNum type="arabicParenR"/>
            </a:pP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Bonitetne in druge tržne storitve</a:t>
            </a:r>
          </a:p>
          <a:p>
            <a:pPr marL="685800" lvl="1" indent="-228600">
              <a:buAutoNum type="arabicParenR"/>
            </a:pPr>
            <a:r>
              <a:rPr lang="sl-SI" sz="1400" dirty="0" smtClean="0">
                <a:solidFill>
                  <a:schemeClr val="tx1"/>
                </a:solidFill>
                <a:latin typeface="+mn-lt"/>
              </a:rPr>
              <a:t>Izvajanje obveznega in prostovoljnega pobota</a:t>
            </a:r>
            <a:endParaRPr lang="sl-SI" sz="1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063" y="3140968"/>
            <a:ext cx="5424426" cy="276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8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Zbiranje podatkov in statistika</a:t>
            </a:r>
            <a:endParaRPr lang="sl-SI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410849"/>
              </p:ext>
            </p:extLst>
          </p:nvPr>
        </p:nvGraphicFramePr>
        <p:xfrm>
          <a:off x="1115616" y="1196752"/>
          <a:ext cx="7858125" cy="507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grad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3</a:t>
            </a:fld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800" y="6110450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esna puščica 12"/>
          <p:cNvSpPr/>
          <p:nvPr/>
        </p:nvSpPr>
        <p:spPr>
          <a:xfrm>
            <a:off x="3059832" y="2996952"/>
            <a:ext cx="1800200" cy="1233799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000" dirty="0" smtClean="0">
              <a:solidFill>
                <a:schemeClr val="tx1"/>
              </a:solidFill>
            </a:endParaRPr>
          </a:p>
          <a:p>
            <a:pPr algn="ctr"/>
            <a:endParaRPr lang="sl-SI" sz="1000" dirty="0">
              <a:solidFill>
                <a:schemeClr val="tx1"/>
              </a:solidFill>
            </a:endParaRPr>
          </a:p>
          <a:p>
            <a:pPr algn="ctr"/>
            <a:r>
              <a:rPr lang="sl-SI" sz="1000" dirty="0" err="1" smtClean="0">
                <a:solidFill>
                  <a:schemeClr val="tx1"/>
                </a:solidFill>
              </a:rPr>
              <a:t>Dod</a:t>
            </a:r>
            <a:r>
              <a:rPr lang="sl-SI" sz="1000" dirty="0" smtClean="0">
                <a:solidFill>
                  <a:schemeClr val="tx1"/>
                </a:solidFill>
              </a:rPr>
              <a:t>.pod</a:t>
            </a:r>
            <a:r>
              <a:rPr lang="sl-SI" sz="1000" dirty="0">
                <a:solidFill>
                  <a:schemeClr val="tx1"/>
                </a:solidFill>
              </a:rPr>
              <a:t>. k BS in LP – terjatve in obveznosti do tujine</a:t>
            </a:r>
            <a:endParaRPr lang="sl-SI" sz="1000" dirty="0"/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549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Sprejemanje, obdelava in objava letnih poročil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15616" y="980728"/>
            <a:ext cx="7920880" cy="554461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sl-SI" dirty="0" smtClean="0"/>
              <a:t>Za tri namene hkrati: statistični, davčni in zagotavljanje javnosti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Napredek: </a:t>
            </a:r>
            <a:r>
              <a:rPr lang="sl-SI" sz="2000" dirty="0"/>
              <a:t>dostop do LP za 5 let, poenoteni obrazci za l. 2016</a:t>
            </a:r>
            <a:r>
              <a:rPr lang="sl-SI" sz="2000" dirty="0" smtClean="0"/>
              <a:t>, vpeljava novosti ZGD-1, </a:t>
            </a:r>
            <a:r>
              <a:rPr lang="sl-SI" sz="2000" dirty="0"/>
              <a:t>poročanje v evrih s centi, samodejni seštevki, </a:t>
            </a:r>
            <a:r>
              <a:rPr lang="sl-SI" sz="2000" dirty="0" smtClean="0"/>
              <a:t>     en </a:t>
            </a:r>
            <a:r>
              <a:rPr lang="sl-SI" sz="2000" dirty="0"/>
              <a:t>XML za vse vrste </a:t>
            </a:r>
            <a:r>
              <a:rPr lang="sl-SI" sz="2000" dirty="0" smtClean="0"/>
              <a:t>poslovnih subjektov</a:t>
            </a:r>
            <a:endParaRPr lang="sl-SI" sz="2000" dirty="0"/>
          </a:p>
          <a:p>
            <a:pPr marL="342900" indent="-342900">
              <a:buFontTx/>
              <a:buChar char="-"/>
            </a:pPr>
            <a:r>
              <a:rPr lang="sl-SI" dirty="0" smtClean="0"/>
              <a:t>Pravna podlaga glede na vrsto zavezanca: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ZGD-1, ZDSta, SRS, EKO, ZR in drugi predpisi 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ZJF, ZIPRS1617 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ZVRK, </a:t>
            </a:r>
            <a:r>
              <a:rPr lang="sl-SI" sz="1500" dirty="0" err="1" smtClean="0"/>
              <a:t>ZProst</a:t>
            </a:r>
            <a:endParaRPr lang="sl-SI" sz="1500" dirty="0"/>
          </a:p>
          <a:p>
            <a:pPr marL="342900" indent="-342900">
              <a:buFontTx/>
              <a:buChar char="-"/>
            </a:pPr>
            <a:r>
              <a:rPr lang="sl-SI" dirty="0" smtClean="0"/>
              <a:t>Tehnološka infrastruktura: 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Spletna aplikacija na portalu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Neposreden vnos v spletno aplikacijo ali prek uvoza XML datoteke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Brskalnik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e-podpis 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e-pooblastilo</a:t>
            </a:r>
          </a:p>
          <a:p>
            <a:pPr marL="1062900" lvl="2" indent="-342900">
              <a:buFontTx/>
              <a:buChar char="-"/>
            </a:pPr>
            <a:r>
              <a:rPr lang="sl-SI" sz="1500" dirty="0" smtClean="0"/>
              <a:t>Tehnična pomoč</a:t>
            </a:r>
            <a:endParaRPr lang="sl-SI" sz="1500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4</a:t>
            </a:fld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161257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Izvajanje statističnih raziskovanj za SURS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350013"/>
              </p:ext>
            </p:extLst>
          </p:nvPr>
        </p:nvGraphicFramePr>
        <p:xfrm>
          <a:off x="1043608" y="1052736"/>
          <a:ext cx="7858125" cy="507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grad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5</a:t>
            </a:fld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161257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94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Izvajanje statističnih </a:t>
            </a:r>
            <a:r>
              <a:rPr lang="sl-SI" dirty="0" smtClean="0"/>
              <a:t>raziskovanj </a:t>
            </a:r>
            <a:r>
              <a:rPr lang="sl-SI" dirty="0"/>
              <a:t>za SURS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43000" y="980728"/>
            <a:ext cx="7858156" cy="5377230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sl-SI" dirty="0" smtClean="0"/>
              <a:t>AJPES pooblaščeni izvajalec statističnih raziskovanj </a:t>
            </a:r>
            <a:r>
              <a:rPr lang="sl-SI" sz="2000" dirty="0"/>
              <a:t>za raziskovanja z večjim </a:t>
            </a:r>
            <a:r>
              <a:rPr lang="sl-SI" sz="2000" dirty="0" smtClean="0"/>
              <a:t>številom </a:t>
            </a:r>
            <a:r>
              <a:rPr lang="sl-SI" sz="2000" dirty="0"/>
              <a:t>zavezancev in večjim </a:t>
            </a:r>
            <a:r>
              <a:rPr lang="sl-SI" sz="2000" dirty="0" smtClean="0"/>
              <a:t>zajemom </a:t>
            </a:r>
            <a:r>
              <a:rPr lang="sl-SI" sz="2000" dirty="0"/>
              <a:t>podatkov iz računovodskih evidenc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Pravna podlaga: ZDSta, LPSR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SURS: namen raziskovanja, vzorec in uporabnik</a:t>
            </a:r>
          </a:p>
          <a:p>
            <a:pPr marL="342900" indent="-342900">
              <a:buFontTx/>
              <a:buChar char="-"/>
            </a:pPr>
            <a:r>
              <a:rPr lang="sl-SI" dirty="0"/>
              <a:t>Napredek: </a:t>
            </a:r>
            <a:r>
              <a:rPr lang="sl-SI" sz="2000" dirty="0"/>
              <a:t>ukinitev dvojnega raziskovanja ŠTIP, združitev </a:t>
            </a:r>
            <a:r>
              <a:rPr lang="sl-SI" sz="2000" dirty="0" smtClean="0"/>
              <a:t>raziskovanj o </a:t>
            </a:r>
            <a:r>
              <a:rPr lang="sl-SI" sz="2000" dirty="0"/>
              <a:t>stroških dela in </a:t>
            </a:r>
            <a:r>
              <a:rPr lang="sl-SI" sz="2000" dirty="0" smtClean="0"/>
              <a:t>o strukturi delovnega časa</a:t>
            </a:r>
            <a:endParaRPr lang="sl-SI" sz="2000" dirty="0"/>
          </a:p>
          <a:p>
            <a:pPr marL="342900" indent="-342900">
              <a:buFontTx/>
              <a:buChar char="-"/>
            </a:pPr>
            <a:r>
              <a:rPr lang="sl-SI" dirty="0"/>
              <a:t>Tehnološka </a:t>
            </a:r>
            <a:r>
              <a:rPr lang="sl-SI" dirty="0" smtClean="0"/>
              <a:t>infrastruktura:</a:t>
            </a:r>
          </a:p>
          <a:p>
            <a:pPr marL="1062900" lvl="2" indent="-342900">
              <a:buFontTx/>
              <a:buChar char="-"/>
            </a:pPr>
            <a:r>
              <a:rPr lang="sl-SI" sz="1800" dirty="0"/>
              <a:t>Spletna aplikacija na portalu</a:t>
            </a:r>
          </a:p>
          <a:p>
            <a:pPr marL="1062900" lvl="2" indent="-342900">
              <a:buFontTx/>
              <a:buChar char="-"/>
            </a:pPr>
            <a:r>
              <a:rPr lang="sl-SI" sz="1800" dirty="0"/>
              <a:t>Brskalnik</a:t>
            </a:r>
          </a:p>
          <a:p>
            <a:pPr marL="1062900" lvl="2" indent="-342900">
              <a:buFontTx/>
              <a:buChar char="-"/>
            </a:pPr>
            <a:r>
              <a:rPr lang="sl-SI" sz="1800" dirty="0" smtClean="0"/>
              <a:t>e-pooblastilo</a:t>
            </a:r>
            <a:endParaRPr lang="sl-SI" sz="1800" dirty="0"/>
          </a:p>
          <a:p>
            <a:pPr marL="1062900" lvl="2" indent="-342900">
              <a:buFontTx/>
              <a:buChar char="-"/>
            </a:pPr>
            <a:r>
              <a:rPr lang="sl-SI" sz="1800" dirty="0"/>
              <a:t>Tehnična pomoč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6</a:t>
            </a:fld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150" y="6122326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3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>
          <a:xfrm>
            <a:off x="1143000" y="0"/>
            <a:ext cx="7858125" cy="928688"/>
          </a:xfrm>
        </p:spPr>
        <p:txBody>
          <a:bodyPr/>
          <a:lstStyle/>
          <a:p>
            <a:r>
              <a:rPr altLang="sl-SI" dirty="0" smtClean="0"/>
              <a:t>Poročanja na AJPES – IT vidik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3608" y="954865"/>
            <a:ext cx="8002141" cy="5167461"/>
          </a:xfrm>
        </p:spPr>
        <p:txBody>
          <a:bodyPr/>
          <a:lstStyle/>
          <a:p>
            <a:pPr marL="342900" indent="-342900">
              <a:buFontTx/>
              <a:buChar char="-"/>
              <a:defRPr/>
            </a:pPr>
            <a:r>
              <a:rPr sz="1600" dirty="0" smtClean="0"/>
              <a:t>Vsa poročanja </a:t>
            </a:r>
            <a:r>
              <a:rPr lang="sl-SI" sz="1600" dirty="0" smtClean="0"/>
              <a:t>elektronsko </a:t>
            </a:r>
            <a:r>
              <a:rPr sz="1600" dirty="0" smtClean="0"/>
              <a:t>na enem mestu:</a:t>
            </a:r>
          </a:p>
          <a:p>
            <a:pPr marL="1062900" lvl="2" indent="-342900">
              <a:buFontTx/>
              <a:buChar char="-"/>
              <a:defRPr/>
            </a:pP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Spletni portal AJPES (vnos, zajem)</a:t>
            </a:r>
          </a:p>
          <a:p>
            <a:pPr marL="1062900" lvl="2" indent="-342900">
              <a:buFontTx/>
              <a:buChar char="-"/>
              <a:defRPr/>
            </a:pP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Strežnik za prenose (programski prenosi)</a:t>
            </a:r>
          </a:p>
          <a:p>
            <a:pPr marL="342900" indent="-342900">
              <a:buFontTx/>
              <a:buChar char="-"/>
              <a:defRPr/>
            </a:pPr>
            <a:r>
              <a:rPr sz="1600" dirty="0" smtClean="0"/>
              <a:t>Podpora vnosu s prevzemom in uvozom obstoječih podatkov iz podatkovnih zbirk</a:t>
            </a:r>
          </a:p>
          <a:p>
            <a:pPr marL="342900" indent="-342900">
              <a:buFontTx/>
              <a:buChar char="-"/>
              <a:defRPr/>
            </a:pPr>
            <a:r>
              <a:rPr sz="1600" dirty="0" smtClean="0"/>
              <a:t>Podpora najpogosteje uporabljenim brskalnikom (</a:t>
            </a:r>
            <a:r>
              <a:rPr sz="1600" dirty="0" err="1" smtClean="0"/>
              <a:t>microsoft</a:t>
            </a:r>
            <a:r>
              <a:rPr sz="1600" dirty="0" smtClean="0"/>
              <a:t> Explorer, Google </a:t>
            </a:r>
            <a:r>
              <a:rPr sz="1600" dirty="0" err="1" smtClean="0"/>
              <a:t>Chrome</a:t>
            </a:r>
            <a:r>
              <a:rPr sz="1600" dirty="0" smtClean="0"/>
              <a:t>, </a:t>
            </a:r>
            <a:r>
              <a:rPr sz="1600" dirty="0" err="1" smtClean="0"/>
              <a:t>Mozilla</a:t>
            </a:r>
            <a:r>
              <a:rPr sz="1600" dirty="0" smtClean="0"/>
              <a:t> </a:t>
            </a:r>
            <a:r>
              <a:rPr sz="1600" dirty="0" err="1" smtClean="0"/>
              <a:t>Firefox</a:t>
            </a:r>
            <a:r>
              <a:rPr sz="1600" dirty="0" smtClean="0"/>
              <a:t>, </a:t>
            </a:r>
            <a:r>
              <a:rPr sz="1600" dirty="0" err="1" smtClean="0"/>
              <a:t>Edge</a:t>
            </a:r>
            <a:r>
              <a:rPr sz="1600" dirty="0" smtClean="0"/>
              <a:t> in operacijskim sistemom</a:t>
            </a:r>
          </a:p>
          <a:p>
            <a:pPr marL="342900" indent="-342900">
              <a:buFontTx/>
              <a:buChar char="-"/>
              <a:defRPr/>
            </a:pPr>
            <a:r>
              <a:rPr sz="1600" dirty="0" smtClean="0"/>
              <a:t>Omogočeno e-pooblaščanje (zastopnikov, </a:t>
            </a:r>
            <a:r>
              <a:rPr sz="1600" dirty="0" err="1" smtClean="0"/>
              <a:t>fiz.oseb</a:t>
            </a:r>
            <a:r>
              <a:rPr sz="1600" dirty="0" smtClean="0"/>
              <a:t>, račun. </a:t>
            </a:r>
            <a:r>
              <a:rPr lang="sl-SI" sz="1600" dirty="0" smtClean="0"/>
              <a:t>S</a:t>
            </a:r>
            <a:r>
              <a:rPr sz="1600" dirty="0" smtClean="0"/>
              <a:t>ervisov), določanje pravic, hramba</a:t>
            </a:r>
          </a:p>
          <a:p>
            <a:pPr marL="342900" indent="-342900">
              <a:buFontTx/>
              <a:buChar char="-"/>
              <a:defRPr/>
            </a:pPr>
            <a:r>
              <a:rPr sz="1600" dirty="0" smtClean="0"/>
              <a:t>Podpora e-podpisovanju s pomočjo vtičnikov v brskalnikih in/ali lokalnih programih, le kjer je zakonsko predpisano (LP, ISPAP, VRK), KDP vseh overiteljev, vsaj dva alternativna načina </a:t>
            </a:r>
          </a:p>
          <a:p>
            <a:pPr>
              <a:defRPr/>
            </a:pPr>
            <a:endParaRPr lang="sl-SI" sz="1600" dirty="0"/>
          </a:p>
          <a:p>
            <a:pPr>
              <a:defRPr/>
            </a:pPr>
            <a:r>
              <a:rPr lang="sl-SI" sz="1600" dirty="0" smtClean="0"/>
              <a:t>Predvidene novosti:</a:t>
            </a:r>
          </a:p>
          <a:p>
            <a:pPr marL="285750" indent="-285750">
              <a:buFontTx/>
              <a:buChar char="-"/>
              <a:defRPr/>
            </a:pPr>
            <a:r>
              <a:rPr lang="sl-SI" sz="1600" dirty="0" smtClean="0"/>
              <a:t>Prilagoditev nekaterih spletnih aplikacij za mobilne naprave</a:t>
            </a:r>
          </a:p>
          <a:p>
            <a:pPr marL="285750" indent="-285750">
              <a:buFontTx/>
              <a:buChar char="-"/>
              <a:defRPr/>
            </a:pPr>
            <a:r>
              <a:rPr lang="sl-SI" sz="1600" dirty="0" smtClean="0"/>
              <a:t>Uporaba novih spletnih tehnologij in opustitev podpore starim verzijam brskalnikov</a:t>
            </a:r>
          </a:p>
          <a:p>
            <a:pPr marL="285750" indent="-285750">
              <a:buFontTx/>
              <a:buChar char="-"/>
              <a:defRPr/>
            </a:pPr>
            <a:r>
              <a:rPr lang="sl-SI" sz="1600" dirty="0" smtClean="0"/>
              <a:t>Usmeritev JU: Uporaba standardiziranih rešitev, poenotenje e-podpisovanja</a:t>
            </a:r>
            <a:endParaRPr sz="1600" dirty="0" smtClean="0"/>
          </a:p>
          <a:p>
            <a:pPr>
              <a:defRPr/>
            </a:pPr>
            <a:endParaRPr sz="1600" dirty="0"/>
          </a:p>
        </p:txBody>
      </p:sp>
      <p:sp>
        <p:nvSpPr>
          <p:cNvPr id="2" name="Ograd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7</a:t>
            </a:fld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800" y="6122326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2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6FE52-07CB-41C8-AEEC-ACE5FBCDE11E}" type="slidenum">
              <a:rPr lang="sl-SI" smtClean="0"/>
              <a:pPr>
                <a:defRPr/>
              </a:pPr>
              <a:t>8</a:t>
            </a:fld>
            <a:endParaRPr lang="sl-SI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259632" y="1124745"/>
            <a:ext cx="7560518" cy="511256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sl-SI" altLang="sl-SI" sz="2800" kern="0" smtClean="0">
                <a:solidFill>
                  <a:srgbClr val="0061A5"/>
                </a:solidFill>
                <a:latin typeface="Arial" pitchFamily="34" charset="0"/>
                <a:cs typeface="Arial" pitchFamily="34" charset="0"/>
              </a:rPr>
              <a:t>             </a:t>
            </a:r>
            <a:endParaRPr lang="sl-SI" altLang="sl-SI" sz="2800" kern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sl-SI" altLang="sl-SI" sz="2800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687194" y="2798978"/>
            <a:ext cx="2806452" cy="80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Myriad Pro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Myriad Pro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Myriad Pro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Myriad Pro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Myriad Pro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l-SI" altLang="sl-SI" sz="2300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Vaša vprašanja?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66283" y="3681029"/>
            <a:ext cx="2236898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sl-SI" sz="2000" b="1" i="1" dirty="0" err="1" smtClean="0">
                <a:solidFill>
                  <a:srgbClr val="0061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info@ajpes.si</a:t>
            </a:r>
            <a:endParaRPr lang="sl-SI" sz="2000" b="1" i="1" dirty="0">
              <a:solidFill>
                <a:srgbClr val="0061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71144" y="1353012"/>
            <a:ext cx="3627177" cy="448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Myriad Pro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Myriad Pro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Myriad Pro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Myriad Pro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Myriad Pro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l-SI" altLang="sl-SI" sz="2300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Hvala za pozornost!</a:t>
            </a:r>
          </a:p>
        </p:txBody>
      </p:sp>
      <p:sp>
        <p:nvSpPr>
          <p:cNvPr id="12" name="PoljeZBesedilom 1"/>
          <p:cNvSpPr txBox="1">
            <a:spLocks noChangeArrowheads="1"/>
          </p:cNvSpPr>
          <p:nvPr/>
        </p:nvSpPr>
        <p:spPr bwMode="auto">
          <a:xfrm>
            <a:off x="1081460" y="5452338"/>
            <a:ext cx="7916862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Myriad Pro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Myriad Pro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Myriad Pro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Myriad Pro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Myriad Pro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Myriad Pro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sl-SI" altLang="sl-SI" sz="2300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Želimo vam uspešno in varno poslovno pot!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46" y="6161257"/>
            <a:ext cx="1800200" cy="29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mojca.kunsek\AppData\Local\Microsoft\Windows\Temporary Internet Files\Content.Outlook\5OJK1TTQ\AJPES plaka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165" y="1124745"/>
            <a:ext cx="3491851" cy="431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72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loga SIR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Predloga SIR</Template>
  <TotalTime>479</TotalTime>
  <Words>555</Words>
  <Application>Microsoft Office PowerPoint</Application>
  <PresentationFormat>Diaprojekcija na zaslonu (4:3)</PresentationFormat>
  <Paragraphs>114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Predloga SIR</vt:lpstr>
      <vt:lpstr>PowerPointova predstavitev</vt:lpstr>
      <vt:lpstr>Predstavitev AJPES</vt:lpstr>
      <vt:lpstr>Zbiranje podatkov in statistika</vt:lpstr>
      <vt:lpstr>Sprejemanje, obdelava in objava letnih poročil</vt:lpstr>
      <vt:lpstr>Izvajanje statističnih raziskovanj za SURS</vt:lpstr>
      <vt:lpstr>Izvajanje statističnih raziskovanj za SURS</vt:lpstr>
      <vt:lpstr>Poročanja na AJPES – IT vidik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Mojca Kunšek</dc:creator>
  <cp:lastModifiedBy>SSI</cp:lastModifiedBy>
  <cp:revision>47</cp:revision>
  <cp:lastPrinted>2016-05-09T11:34:18Z</cp:lastPrinted>
  <dcterms:created xsi:type="dcterms:W3CDTF">2016-04-18T11:45:29Z</dcterms:created>
  <dcterms:modified xsi:type="dcterms:W3CDTF">2016-05-17T06:25:33Z</dcterms:modified>
</cp:coreProperties>
</file>